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handoutMasterIdLst>
    <p:handoutMasterId r:id="rId37"/>
  </p:handoutMasterIdLst>
  <p:sldIdLst>
    <p:sldId id="280" r:id="rId2"/>
    <p:sldId id="256" r:id="rId3"/>
    <p:sldId id="257" r:id="rId4"/>
    <p:sldId id="258" r:id="rId5"/>
    <p:sldId id="281" r:id="rId6"/>
    <p:sldId id="282" r:id="rId7"/>
    <p:sldId id="259" r:id="rId8"/>
    <p:sldId id="260" r:id="rId9"/>
    <p:sldId id="261" r:id="rId10"/>
    <p:sldId id="265" r:id="rId11"/>
    <p:sldId id="264" r:id="rId12"/>
    <p:sldId id="278" r:id="rId13"/>
    <p:sldId id="263" r:id="rId14"/>
    <p:sldId id="262" r:id="rId15"/>
    <p:sldId id="266" r:id="rId16"/>
    <p:sldId id="283" r:id="rId17"/>
    <p:sldId id="284" r:id="rId18"/>
    <p:sldId id="285" r:id="rId19"/>
    <p:sldId id="267" r:id="rId20"/>
    <p:sldId id="271" r:id="rId21"/>
    <p:sldId id="270" r:id="rId22"/>
    <p:sldId id="268" r:id="rId23"/>
    <p:sldId id="269" r:id="rId24"/>
    <p:sldId id="272" r:id="rId25"/>
    <p:sldId id="286" r:id="rId26"/>
    <p:sldId id="273" r:id="rId27"/>
    <p:sldId id="275" r:id="rId28"/>
    <p:sldId id="288" r:id="rId29"/>
    <p:sldId id="287" r:id="rId30"/>
    <p:sldId id="276" r:id="rId31"/>
    <p:sldId id="277" r:id="rId32"/>
    <p:sldId id="279" r:id="rId33"/>
    <p:sldId id="315" r:id="rId34"/>
    <p:sldId id="314" r:id="rId35"/>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05F899-3FDF-7F3B-5002-4C367BFB7FD8}"/>
              </a:ext>
            </a:extLst>
          </p:cNvPr>
          <p:cNvSpPr>
            <a:spLocks noGrp="1"/>
          </p:cNvSpPr>
          <p:nvPr>
            <p:ph type="hdr" sz="quarter"/>
          </p:nvPr>
        </p:nvSpPr>
        <p:spPr>
          <a:xfrm>
            <a:off x="1" y="2"/>
            <a:ext cx="3078048" cy="510974"/>
          </a:xfrm>
          <a:prstGeom prst="rect">
            <a:avLst/>
          </a:prstGeom>
        </p:spPr>
        <p:txBody>
          <a:bodyPr vert="horz" lIns="99036" tIns="49518" rIns="99036" bIns="49518" rtlCol="0"/>
          <a:lstStyle>
            <a:lvl1pPr algn="l" fontAlgn="auto">
              <a:spcBef>
                <a:spcPts val="0"/>
              </a:spcBef>
              <a:spcAft>
                <a:spcPts val="0"/>
              </a:spcAft>
              <a:defRPr sz="1300">
                <a:latin typeface="+mn-lt"/>
                <a:cs typeface="+mn-cs"/>
              </a:defRPr>
            </a:lvl1pPr>
          </a:lstStyle>
          <a:p>
            <a:pPr>
              <a:defRPr/>
            </a:pP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EFBDA285-46EB-A9FA-C62C-0FDF1E13304C}"/>
              </a:ext>
            </a:extLst>
          </p:cNvPr>
          <p:cNvSpPr>
            <a:spLocks noGrp="1"/>
          </p:cNvSpPr>
          <p:nvPr>
            <p:ph type="dt" sz="quarter" idx="1"/>
          </p:nvPr>
        </p:nvSpPr>
        <p:spPr>
          <a:xfrm>
            <a:off x="4022887" y="2"/>
            <a:ext cx="3078048" cy="510974"/>
          </a:xfrm>
          <a:prstGeom prst="rect">
            <a:avLst/>
          </a:prstGeom>
        </p:spPr>
        <p:txBody>
          <a:bodyPr vert="horz" lIns="99036" tIns="49518" rIns="99036" bIns="49518" rtlCol="0"/>
          <a:lstStyle>
            <a:lvl1pPr algn="r"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1/4/2026 am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066C869F-4691-6222-7546-A1735816EBF8}"/>
              </a:ext>
            </a:extLst>
          </p:cNvPr>
          <p:cNvSpPr>
            <a:spLocks noGrp="1"/>
          </p:cNvSpPr>
          <p:nvPr>
            <p:ph type="ftr" sz="quarter" idx="2"/>
          </p:nvPr>
        </p:nvSpPr>
        <p:spPr>
          <a:xfrm>
            <a:off x="1" y="9720361"/>
            <a:ext cx="3078048" cy="510974"/>
          </a:xfrm>
          <a:prstGeom prst="rect">
            <a:avLst/>
          </a:prstGeom>
        </p:spPr>
        <p:txBody>
          <a:bodyPr vert="horz" lIns="99036" tIns="49518" rIns="99036" bIns="49518" rtlCol="0" anchor="b"/>
          <a:lstStyle>
            <a:lvl1pPr algn="l"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D655AEB7-AAD5-82DA-0D19-A0731FE2342B}"/>
              </a:ext>
            </a:extLst>
          </p:cNvPr>
          <p:cNvSpPr>
            <a:spLocks noGrp="1"/>
          </p:cNvSpPr>
          <p:nvPr>
            <p:ph type="sldNum" sz="quarter" idx="3"/>
          </p:nvPr>
        </p:nvSpPr>
        <p:spPr>
          <a:xfrm>
            <a:off x="4022887" y="9720361"/>
            <a:ext cx="3078048" cy="510974"/>
          </a:xfrm>
          <a:prstGeom prst="rect">
            <a:avLst/>
          </a:prstGeom>
        </p:spPr>
        <p:txBody>
          <a:bodyPr vert="horz" wrap="square" lIns="99036" tIns="49518" rIns="99036" bIns="49518" numCol="1" anchor="b" anchorCtr="0" compatLnSpc="1">
            <a:prstTxWarp prst="textNoShape">
              <a:avLst/>
            </a:prstTxWarp>
          </a:bodyPr>
          <a:lstStyle>
            <a:lvl1pPr algn="r">
              <a:defRPr sz="1300">
                <a:latin typeface="Calibri" panose="020F0502020204030204" pitchFamily="34" charset="0"/>
              </a:defRPr>
            </a:lvl1pPr>
          </a:lstStyle>
          <a:p>
            <a:fld id="{35C1925C-A70E-485A-9050-6857D2723645}"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4AB8010-DFB4-7EC6-996D-18557275C365}"/>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r>
              <a:rPr lang="en-US"/>
              <a:t>Randy Childs</a:t>
            </a:r>
          </a:p>
        </p:txBody>
      </p:sp>
      <p:sp>
        <p:nvSpPr>
          <p:cNvPr id="3" name="Date Placeholder 2">
            <a:extLst>
              <a:ext uri="{FF2B5EF4-FFF2-40B4-BE49-F238E27FC236}">
                <a16:creationId xmlns:a16="http://schemas.microsoft.com/office/drawing/2014/main" id="{A5787427-0E3F-8B8C-B090-65388E12FC17}"/>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a:t>1/4/2026 am</a:t>
            </a:r>
          </a:p>
        </p:txBody>
      </p:sp>
      <p:sp>
        <p:nvSpPr>
          <p:cNvPr id="4" name="Slide Image Placeholder 3">
            <a:extLst>
              <a:ext uri="{FF2B5EF4-FFF2-40B4-BE49-F238E27FC236}">
                <a16:creationId xmlns:a16="http://schemas.microsoft.com/office/drawing/2014/main" id="{86281500-35AE-71DD-3F62-F7BF07E937CE}"/>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6ED09815-3CA9-22DE-FB45-D8903212E132}"/>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8B36FF9-8908-169A-C601-765CEE3F6B0D}"/>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77040B6B-CC8D-6AEE-FE8C-31827C68B06D}"/>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D2737F9E-CA61-4C3C-BC5F-BCAF5CD4306C}"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181E3-6D0E-126B-8F0F-CBB17AFFE10E}"/>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0BCC45BE-801C-031E-B9AA-03632869D8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7B341161-2ADA-5B95-218E-2A1B434D8E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372ED7C6-6FAA-2864-6971-8B944DC636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B862AA-C729-47E0-B14E-3ACC0E38AE05}"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07D507BC-6093-156D-0EA3-E6B86801BB2A}"/>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1/4/2026 am</a:t>
            </a:r>
          </a:p>
        </p:txBody>
      </p:sp>
      <p:sp>
        <p:nvSpPr>
          <p:cNvPr id="3" name="Footer Placeholder 2">
            <a:extLst>
              <a:ext uri="{FF2B5EF4-FFF2-40B4-BE49-F238E27FC236}">
                <a16:creationId xmlns:a16="http://schemas.microsoft.com/office/drawing/2014/main" id="{B8087A27-2F66-30BD-DC04-E3059530914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84861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22:52-53 (Jesus was arrested by a mob wielding swords and clubs, led by the chief priests, elders and officers of the Temple)</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12</a:t>
            </a:fld>
            <a:endParaRPr lang="en-US" altLang="en-US"/>
          </a:p>
        </p:txBody>
      </p:sp>
      <p:sp>
        <p:nvSpPr>
          <p:cNvPr id="8" name="Footer Placeholder 7">
            <a:extLst>
              <a:ext uri="{FF2B5EF4-FFF2-40B4-BE49-F238E27FC236}">
                <a16:creationId xmlns:a16="http://schemas.microsoft.com/office/drawing/2014/main" id="{33A9FCA4-79C4-A19B-AC2C-1A06857B277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135532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Acts 7:59 They went on stoning Stephen as he called on </a:t>
            </a:r>
            <a:r>
              <a:rPr lang="en-US" i="1" dirty="0"/>
              <a:t>the Lord</a:t>
            </a:r>
            <a:r>
              <a:rPr lang="en-US" dirty="0"/>
              <a:t> and said, “Lord Jesus, receive my spirit!” </a:t>
            </a:r>
          </a:p>
          <a:p>
            <a:endParaRPr lang="en-US" dirty="0"/>
          </a:p>
          <a:p>
            <a:r>
              <a:rPr lang="en-US" dirty="0"/>
              <a:t>Acts 12: 1-2 Now about that time Herod the king laid hands on some who belonged to the church in order to mistreat them. </a:t>
            </a:r>
            <a:r>
              <a:rPr lang="en-US" b="1" baseline="30000" dirty="0"/>
              <a:t>2 </a:t>
            </a:r>
            <a:r>
              <a:rPr lang="en-US" dirty="0"/>
              <a:t>And he had James the brother of John put to death with a sword. </a:t>
            </a:r>
          </a:p>
          <a:p>
            <a:endParaRPr lang="en-US" dirty="0"/>
          </a:p>
          <a:p>
            <a:r>
              <a:rPr lang="en-US" dirty="0"/>
              <a:t>Acts 12:3-5 When he saw that it pleased the Jews, he proceeded to arrest Peter also. Now it was during the days of Unleavened Bread. When he had seized him, he put him in prison, delivering him to four squads of soldiers to guard him, intending after the Passover to bring him out before the people. </a:t>
            </a:r>
            <a:r>
              <a:rPr lang="en-US" b="1" baseline="30000" dirty="0"/>
              <a:t>5 </a:t>
            </a:r>
            <a:r>
              <a:rPr lang="en-US" dirty="0"/>
              <a:t>So Peter was kept in the prison, but prayer for him was being made fervently by the church to God.</a:t>
            </a:r>
          </a:p>
          <a:p>
            <a:endParaRPr lang="en-US" dirty="0"/>
          </a:p>
          <a:p>
            <a:r>
              <a:rPr lang="en-US" dirty="0"/>
              <a:t>Revelation 2:13 (To the church in Pergamum) “I know where you dwell, where Satan’s throne is; and you hold fast My name, and did not deny My faith even in the days of Antipas, My witness, My faithful one, who was killed among you, where Satan dwells. </a:t>
            </a:r>
          </a:p>
          <a:p>
            <a:endParaRPr lang="en-US" dirty="0"/>
          </a:p>
          <a:p>
            <a:r>
              <a:rPr lang="en-US" dirty="0"/>
              <a:t>John 16:2 They will make you outcasts from the synagogue, but an hour is coming for everyone who kills you </a:t>
            </a:r>
            <a:r>
              <a:rPr lang="en-US" b="1" dirty="0"/>
              <a:t>to</a:t>
            </a:r>
            <a:r>
              <a:rPr lang="en-US" dirty="0"/>
              <a:t> think that he is </a:t>
            </a:r>
            <a:r>
              <a:rPr lang="en-US" b="1" dirty="0"/>
              <a:t>offering</a:t>
            </a:r>
            <a:r>
              <a:rPr lang="en-US" dirty="0"/>
              <a:t> </a:t>
            </a:r>
            <a:r>
              <a:rPr lang="en-US" b="1" dirty="0"/>
              <a:t>service</a:t>
            </a:r>
            <a:r>
              <a:rPr lang="en-US" dirty="0"/>
              <a:t> </a:t>
            </a:r>
            <a:r>
              <a:rPr lang="en-US" b="1" dirty="0"/>
              <a:t>to</a:t>
            </a:r>
            <a:r>
              <a:rPr lang="en-US" dirty="0"/>
              <a:t> </a:t>
            </a:r>
            <a:r>
              <a:rPr lang="en-US" b="1" dirty="0"/>
              <a:t>God</a:t>
            </a:r>
            <a:r>
              <a:rPr lang="en-US" dirty="0"/>
              <a:t>.</a:t>
            </a:r>
          </a:p>
          <a:p>
            <a:endParaRPr lang="en-US" dirty="0"/>
          </a:p>
          <a:p>
            <a:r>
              <a:rPr lang="en-US" dirty="0"/>
              <a:t>Matthew 5:10-12 “Blessed are those who have been persecuted for the sake of righteousness, for theirs is the kingdom of heaven. </a:t>
            </a:r>
            <a:r>
              <a:rPr lang="en-US" b="1" baseline="30000" dirty="0"/>
              <a:t>11 </a:t>
            </a:r>
            <a:r>
              <a:rPr lang="en-US" dirty="0"/>
              <a:t>“Blessed are you when </a:t>
            </a:r>
            <a:r>
              <a:rPr lang="en-US" i="1" dirty="0"/>
              <a:t>people</a:t>
            </a:r>
            <a:r>
              <a:rPr lang="en-US" dirty="0"/>
              <a:t> insult you and persecute you, and falsely say all kinds of evil against you because of Me. </a:t>
            </a:r>
            <a:r>
              <a:rPr lang="en-US" b="1" baseline="30000" dirty="0"/>
              <a:t>12 </a:t>
            </a:r>
            <a:r>
              <a:rPr lang="en-US" dirty="0"/>
              <a:t>Rejoice and be glad, for your reward in heaven is great; for in the same way they persecuted the prophets who were before you.</a:t>
            </a:r>
          </a:p>
          <a:p>
            <a:endParaRPr lang="en-US" dirty="0"/>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23</a:t>
            </a:fld>
            <a:endParaRPr lang="en-US" altLang="en-US"/>
          </a:p>
        </p:txBody>
      </p:sp>
      <p:sp>
        <p:nvSpPr>
          <p:cNvPr id="8" name="Footer Placeholder 7">
            <a:extLst>
              <a:ext uri="{FF2B5EF4-FFF2-40B4-BE49-F238E27FC236}">
                <a16:creationId xmlns:a16="http://schemas.microsoft.com/office/drawing/2014/main" id="{381A029F-5DE4-A088-DF53-A5C92AC9BE8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643740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Ephesians 6:17 And take </a:t>
            </a:r>
            <a:r>
              <a:rPr lang="en-US" cap="small" dirty="0"/>
              <a:t>the helmet of salvation</a:t>
            </a:r>
            <a:r>
              <a:rPr lang="en-US" dirty="0"/>
              <a:t>, and the sword of the Spirit, which is the word of God.</a:t>
            </a:r>
          </a:p>
          <a:p>
            <a:endParaRPr lang="en-US" dirty="0"/>
          </a:p>
          <a:p>
            <a:r>
              <a:rPr lang="en-US" dirty="0"/>
              <a:t>Hebrews 4:12 For the word of God is living and active and sharper than any two-edged sword, and piercing as far as the division of soul and spirit, of both joints and marrow, and able to judge the thoughts and intentions of the heart. </a:t>
            </a:r>
          </a:p>
          <a:p>
            <a:endParaRPr lang="en-US" dirty="0"/>
          </a:p>
          <a:p>
            <a:r>
              <a:rPr lang="en-US" dirty="0"/>
              <a:t>Matthew 15:18-20 But the things that proceed out of the mouth come from the heart, and those defile the man. </a:t>
            </a:r>
            <a:r>
              <a:rPr lang="en-US" b="1" baseline="30000" dirty="0"/>
              <a:t>19 </a:t>
            </a:r>
            <a:r>
              <a:rPr lang="en-US" dirty="0"/>
              <a:t>For out of the heart come evil thoughts, murders, adulteries, fornications, thefts, false witness, slanders. </a:t>
            </a:r>
            <a:r>
              <a:rPr lang="en-US" b="1" baseline="30000" dirty="0"/>
              <a:t>20 </a:t>
            </a:r>
            <a:r>
              <a:rPr lang="en-US" dirty="0"/>
              <a:t>These are the things which defile the man; but to eat with unwashed hands does not defile the man.”</a:t>
            </a:r>
          </a:p>
          <a:p>
            <a:endParaRPr lang="en-US" dirty="0"/>
          </a:p>
          <a:p>
            <a:r>
              <a:rPr lang="en-US" dirty="0"/>
              <a:t>Proverbs 4:23 Watch over your heart with all diligence, For from it </a:t>
            </a:r>
            <a:r>
              <a:rPr lang="en-US" i="1" dirty="0"/>
              <a:t>flow</a:t>
            </a:r>
            <a:r>
              <a:rPr lang="en-US" dirty="0"/>
              <a:t> the springs of life.</a:t>
            </a:r>
          </a:p>
          <a:p>
            <a:endParaRPr lang="en-US" dirty="0"/>
          </a:p>
          <a:p>
            <a:r>
              <a:rPr lang="en-US" dirty="0"/>
              <a:t>Proverbs 23:7 For as he thinks within himself, so he is. He says to you, “Eat and drink!” But his heart is not with you.</a:t>
            </a:r>
          </a:p>
          <a:p>
            <a:endParaRPr lang="en-US" dirty="0"/>
          </a:p>
          <a:p>
            <a:r>
              <a:rPr lang="en-US" dirty="0"/>
              <a:t>Colossians 3:16 Let the word of Christ richly dwell within you, with all wisdom teaching and admonishing one another with psalms </a:t>
            </a:r>
            <a:r>
              <a:rPr lang="en-US" i="1" dirty="0"/>
              <a:t>and</a:t>
            </a:r>
            <a:r>
              <a:rPr lang="en-US" dirty="0"/>
              <a:t> hymns </a:t>
            </a:r>
            <a:r>
              <a:rPr lang="en-US" i="1" dirty="0"/>
              <a:t>and</a:t>
            </a:r>
            <a:r>
              <a:rPr lang="en-US" dirty="0"/>
              <a:t> spiritual songs, singing with thankfulness in your hearts to God. </a:t>
            </a:r>
          </a:p>
          <a:p>
            <a:endParaRPr lang="en-US" dirty="0"/>
          </a:p>
          <a:p>
            <a:r>
              <a:rPr lang="en-US" dirty="0"/>
              <a:t>Hebrews 5:11-14 Concerning him we have much to say, and </a:t>
            </a:r>
            <a:r>
              <a:rPr lang="en-US" i="1" dirty="0"/>
              <a:t>it is</a:t>
            </a:r>
            <a:r>
              <a:rPr lang="en-US" dirty="0"/>
              <a:t> hard to explain, since you have become dull of hearing. </a:t>
            </a:r>
            <a:r>
              <a:rPr lang="en-US" b="1" baseline="30000" dirty="0"/>
              <a:t>12 </a:t>
            </a:r>
            <a:r>
              <a:rPr lang="en-US" dirty="0"/>
              <a:t>For though by this time you ought to be teachers, you have need again for someone to teach you the elementary principles of the oracles of God, and you have come to need milk and not solid food. </a:t>
            </a:r>
            <a:r>
              <a:rPr lang="en-US" b="1" baseline="30000" dirty="0"/>
              <a:t>13 </a:t>
            </a:r>
            <a:r>
              <a:rPr lang="en-US" dirty="0"/>
              <a:t>For everyone who partakes </a:t>
            </a:r>
            <a:r>
              <a:rPr lang="en-US" i="1" dirty="0"/>
              <a:t>only</a:t>
            </a:r>
            <a:r>
              <a:rPr lang="en-US" dirty="0"/>
              <a:t> of milk is not accustomed to the word of righteousness, for he is an infant. </a:t>
            </a:r>
            <a:r>
              <a:rPr lang="en-US" b="1" baseline="30000" dirty="0"/>
              <a:t>14 </a:t>
            </a:r>
            <a:r>
              <a:rPr lang="en-US" dirty="0"/>
              <a:t>But solid food is for the mature, who because of practice have their senses trained to discern good and evil.</a:t>
            </a:r>
          </a:p>
          <a:p>
            <a:endParaRPr lang="en-US" dirty="0"/>
          </a:p>
          <a:p>
            <a:r>
              <a:rPr lang="en-US" dirty="0"/>
              <a:t>2 Samuel 12:1-7 </a:t>
            </a:r>
            <a:r>
              <a:rPr lang="en-US" b="1" dirty="0"/>
              <a:t> </a:t>
            </a:r>
            <a:r>
              <a:rPr lang="en-US" dirty="0"/>
              <a:t>Then the </a:t>
            </a:r>
            <a:r>
              <a:rPr lang="en-US" cap="small" dirty="0"/>
              <a:t>Lord</a:t>
            </a:r>
            <a:r>
              <a:rPr lang="en-US" dirty="0"/>
              <a:t> sent Nathan to David. And he came to him and said, “There were two men in one city, the one rich and the other poor. </a:t>
            </a:r>
            <a:r>
              <a:rPr lang="en-US" b="1" baseline="30000" dirty="0"/>
              <a:t>2 </a:t>
            </a:r>
            <a:r>
              <a:rPr lang="en-US" dirty="0"/>
              <a:t>“The rich man had a great many flocks and herds. </a:t>
            </a:r>
            <a:r>
              <a:rPr lang="en-US" b="1" baseline="30000" dirty="0"/>
              <a:t>3 </a:t>
            </a:r>
            <a:r>
              <a:rPr lang="en-US" dirty="0"/>
              <a:t>“But the poor man had nothing except one little ewe l lamb Which he bought and nourished; And it grew up together with him and his children. It would eat of his bread and drink of his cup and lie in his bosom, And was like a daughter to him.</a:t>
            </a:r>
            <a:r>
              <a:rPr lang="en-US" b="1" baseline="30000" dirty="0"/>
              <a:t>4 </a:t>
            </a:r>
            <a:r>
              <a:rPr lang="en-US" dirty="0"/>
              <a:t>“Now a traveler came to the rich man, And he was unwilling to take from his own flock or his own herd, To prepare for the wayfarer who had come to him; Rather he took the poor man’s ewe lamb and prepared it for the man who had come to him.” </a:t>
            </a:r>
            <a:r>
              <a:rPr lang="en-US" b="1" baseline="30000" dirty="0"/>
              <a:t>5 </a:t>
            </a:r>
            <a:r>
              <a:rPr lang="en-US" dirty="0"/>
              <a:t>Then David’s anger burned greatly against the man, and he said to Nathan, “As the </a:t>
            </a:r>
            <a:r>
              <a:rPr lang="en-US" cap="small" dirty="0"/>
              <a:t>Lord</a:t>
            </a:r>
            <a:r>
              <a:rPr lang="en-US" dirty="0"/>
              <a:t> lives, surely the man who has done this deserves to die. </a:t>
            </a:r>
            <a:r>
              <a:rPr lang="en-US" b="1" baseline="30000" dirty="0"/>
              <a:t>6 </a:t>
            </a:r>
            <a:r>
              <a:rPr lang="en-US" dirty="0"/>
              <a:t>He must make restitution for the lamb fourfold, because he did this thing and had no compassion.” </a:t>
            </a:r>
            <a:r>
              <a:rPr lang="en-US" b="1" baseline="30000" dirty="0"/>
              <a:t>7 </a:t>
            </a:r>
            <a:r>
              <a:rPr lang="en-US" dirty="0"/>
              <a:t>Nathan then said to David, “You are the man! Thus says the </a:t>
            </a:r>
            <a:r>
              <a:rPr lang="en-US" cap="small" dirty="0"/>
              <a:t>Lord</a:t>
            </a:r>
            <a:r>
              <a:rPr lang="en-US" dirty="0"/>
              <a:t> God of Israel, ‘It is I who anointed you king over Israel and it is I who delivered you from the hand of Saul.”</a:t>
            </a:r>
          </a:p>
          <a:p>
            <a:endParaRPr lang="en-US" dirty="0"/>
          </a:p>
          <a:p>
            <a:r>
              <a:rPr lang="en-US" dirty="0"/>
              <a:t>Acts 2:37 </a:t>
            </a:r>
            <a:r>
              <a:rPr lang="en-US" b="1" baseline="30000" dirty="0"/>
              <a:t> </a:t>
            </a:r>
            <a:r>
              <a:rPr lang="en-US" dirty="0"/>
              <a:t>Now when they heard </a:t>
            </a:r>
            <a:r>
              <a:rPr lang="en-US" i="1" dirty="0"/>
              <a:t>this</a:t>
            </a:r>
            <a:r>
              <a:rPr lang="en-US" dirty="0"/>
              <a:t>, they were pierced to the heart, and said to Peter and the rest of the apostles, “Brethren, what shall we do?” </a:t>
            </a:r>
          </a:p>
          <a:p>
            <a:endParaRPr lang="en-US" dirty="0"/>
          </a:p>
          <a:p>
            <a:r>
              <a:rPr lang="en-US" dirty="0"/>
              <a:t>1 Corinthians 6:9-11 Or do you not know that the unrighteous will not inherit the kingdom of God? Do not be deceived; neither fornicators, nor idolaters, nor adulterers, nor effeminate, nor homosexuals, </a:t>
            </a:r>
            <a:r>
              <a:rPr lang="en-US" b="1" baseline="30000" dirty="0"/>
              <a:t>10 </a:t>
            </a:r>
            <a:r>
              <a:rPr lang="en-US" dirty="0"/>
              <a:t>nor thieves, nor </a:t>
            </a:r>
            <a:r>
              <a:rPr lang="en-US" i="1" dirty="0"/>
              <a:t>the</a:t>
            </a:r>
            <a:r>
              <a:rPr lang="en-US" dirty="0"/>
              <a:t> covetous, nor drunkards, nor revilers, nor swindlers, will inherit the kingdom of God. </a:t>
            </a:r>
            <a:r>
              <a:rPr lang="en-US" b="1" baseline="30000" dirty="0"/>
              <a:t>11 </a:t>
            </a:r>
            <a:r>
              <a:rPr lang="en-US" dirty="0"/>
              <a:t>Such were some of you; but you were washed, but you were sanctified, but you were justified in the name of the Lord Jesus Christ and in the Spirit of our God.</a:t>
            </a:r>
          </a:p>
          <a:p>
            <a:endParaRPr lang="en-US" dirty="0"/>
          </a:p>
          <a:p>
            <a:r>
              <a:rPr lang="en-US" dirty="0"/>
              <a:t>Ephesians 4:17-20  So this I say, and affirm together with the Lord, that you walk no longer just as the Gentiles also walk, in the futility of their mind, </a:t>
            </a:r>
            <a:r>
              <a:rPr lang="en-US" b="1" baseline="30000" dirty="0"/>
              <a:t>18 </a:t>
            </a:r>
            <a:r>
              <a:rPr lang="en-US" dirty="0"/>
              <a:t>being darkened in their understanding, excluded from the life of God because of the ignorance that is in them, because of the hardness of their heart; </a:t>
            </a:r>
            <a:r>
              <a:rPr lang="en-US" b="1" baseline="30000" dirty="0"/>
              <a:t>19 </a:t>
            </a:r>
            <a:r>
              <a:rPr lang="en-US" dirty="0"/>
              <a:t>and they, having become callous, have given themselves over to sensuality for the practice of every kind of impurity with greediness. </a:t>
            </a:r>
            <a:r>
              <a:rPr lang="en-US" b="1" baseline="30000" dirty="0"/>
              <a:t>20 </a:t>
            </a:r>
            <a:r>
              <a:rPr lang="en-US" dirty="0"/>
              <a:t>But you did not learn Christ in this way,</a:t>
            </a:r>
          </a:p>
          <a:p>
            <a:endParaRPr lang="en-US" dirty="0"/>
          </a:p>
          <a:p>
            <a:r>
              <a:rPr lang="en-US" dirty="0"/>
              <a:t>1 Peter 4:1-6 Therefore, since Christ has suffered in the flesh, arm yourselves also with the same purpose, because he who has suffered in the flesh has ceased from sin, </a:t>
            </a:r>
            <a:r>
              <a:rPr lang="en-US" b="1" baseline="30000" dirty="0"/>
              <a:t>2 </a:t>
            </a:r>
            <a:r>
              <a:rPr lang="en-US" dirty="0"/>
              <a:t>so as to live the rest of the time in the flesh no longer for the lusts of men, but for the will of God. </a:t>
            </a:r>
            <a:r>
              <a:rPr lang="en-US" b="1" baseline="30000" dirty="0"/>
              <a:t>3 </a:t>
            </a:r>
            <a:r>
              <a:rPr lang="en-US" dirty="0"/>
              <a:t>For the time already past is sufficient </a:t>
            </a:r>
            <a:r>
              <a:rPr lang="en-US" i="1" dirty="0"/>
              <a:t>for you</a:t>
            </a:r>
            <a:r>
              <a:rPr lang="en-US" dirty="0"/>
              <a:t> to have carried out the desire of the Gentiles, having pursued a course of sensuality, lusts, drunkenness, carousing, drinking parties and abominable idolatries. </a:t>
            </a:r>
            <a:r>
              <a:rPr lang="en-US" b="1" baseline="30000" dirty="0"/>
              <a:t>4 </a:t>
            </a:r>
            <a:r>
              <a:rPr lang="en-US" dirty="0"/>
              <a:t>In </a:t>
            </a:r>
            <a:r>
              <a:rPr lang="en-US" i="1" dirty="0"/>
              <a:t>all</a:t>
            </a:r>
            <a:r>
              <a:rPr lang="en-US" dirty="0"/>
              <a:t> this, they are surprised that you do not run with </a:t>
            </a:r>
            <a:r>
              <a:rPr lang="en-US" i="1" dirty="0"/>
              <a:t>them</a:t>
            </a:r>
            <a:r>
              <a:rPr lang="en-US" dirty="0"/>
              <a:t> into the same excesses of dissipation, and they malign </a:t>
            </a:r>
            <a:r>
              <a:rPr lang="en-US" i="1" dirty="0"/>
              <a:t>you</a:t>
            </a:r>
            <a:r>
              <a:rPr lang="en-US" dirty="0"/>
              <a:t>; </a:t>
            </a:r>
            <a:r>
              <a:rPr lang="en-US" b="1" baseline="30000" dirty="0"/>
              <a:t>5 </a:t>
            </a:r>
            <a:r>
              <a:rPr lang="en-US" dirty="0"/>
              <a:t>but they will give account to Him who is ready to judge the living and the dead. </a:t>
            </a:r>
            <a:r>
              <a:rPr lang="en-US" b="1" baseline="30000" dirty="0"/>
              <a:t>6 </a:t>
            </a:r>
            <a:r>
              <a:rPr lang="en-US" dirty="0"/>
              <a:t>For the gospel has for this purpose been preached even to those who are dead, that though they are judged in the flesh as men, they may live in the spirit according to </a:t>
            </a:r>
            <a:r>
              <a:rPr lang="en-US" i="1" dirty="0"/>
              <a:t>the will of</a:t>
            </a:r>
            <a:r>
              <a:rPr lang="en-US" dirty="0"/>
              <a:t> God.</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26</a:t>
            </a:fld>
            <a:endParaRPr lang="en-US" altLang="en-US"/>
          </a:p>
        </p:txBody>
      </p:sp>
      <p:sp>
        <p:nvSpPr>
          <p:cNvPr id="8" name="Footer Placeholder 7">
            <a:extLst>
              <a:ext uri="{FF2B5EF4-FFF2-40B4-BE49-F238E27FC236}">
                <a16:creationId xmlns:a16="http://schemas.microsoft.com/office/drawing/2014/main" id="{F8BACA81-60E5-2271-68BC-29258EE03D4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952421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Thessalonians 2:14-15 It was for this He called you through our gospel, that you may gain the glory of our Lord Jesus Christ. </a:t>
            </a:r>
            <a:r>
              <a:rPr lang="en-US" b="1" baseline="30000" dirty="0"/>
              <a:t>15 </a:t>
            </a:r>
            <a:r>
              <a:rPr lang="en-US" dirty="0"/>
              <a:t>So then, brethren, stand firm and hold to the traditions which you were taught, whether by word </a:t>
            </a:r>
            <a:r>
              <a:rPr lang="en-US" i="1" dirty="0"/>
              <a:t>of mouth</a:t>
            </a:r>
            <a:r>
              <a:rPr lang="en-US" dirty="0"/>
              <a:t> or by letter from us.</a:t>
            </a:r>
          </a:p>
          <a:p>
            <a:endParaRPr lang="en-US" dirty="0"/>
          </a:p>
          <a:p>
            <a:r>
              <a:rPr lang="en-US" dirty="0"/>
              <a:t>James 1:21 Therefore, putting aside all filthiness and </a:t>
            </a:r>
            <a:r>
              <a:rPr lang="en-US" i="1" dirty="0"/>
              <a:t>all</a:t>
            </a:r>
            <a:r>
              <a:rPr lang="en-US" dirty="0"/>
              <a:t> that remains of wickedness, in humility receive the word implanted, which is able to save your souls.</a:t>
            </a:r>
          </a:p>
          <a:p>
            <a:endParaRPr lang="en-US" dirty="0"/>
          </a:p>
          <a:p>
            <a:r>
              <a:rPr lang="en-US" dirty="0"/>
              <a:t>Hebrews 11:6 And without faith it is impossible to please </a:t>
            </a:r>
            <a:r>
              <a:rPr lang="en-US" i="1" dirty="0"/>
              <a:t>Him</a:t>
            </a:r>
            <a:r>
              <a:rPr lang="en-US" dirty="0"/>
              <a:t>, for he who comes to God must believe that He is and </a:t>
            </a:r>
            <a:r>
              <a:rPr lang="en-US" i="1" dirty="0"/>
              <a:t>that</a:t>
            </a:r>
            <a:r>
              <a:rPr lang="en-US" dirty="0"/>
              <a:t> He is a rewarder of those who seek Him.</a:t>
            </a:r>
          </a:p>
          <a:p>
            <a:endParaRPr lang="en-US" dirty="0"/>
          </a:p>
          <a:p>
            <a:r>
              <a:rPr lang="en-US" dirty="0"/>
              <a:t>John 8:24 Therefore I said to you that you will die in your sins; for unless you believe that I am </a:t>
            </a:r>
            <a:r>
              <a:rPr lang="en-US" i="1" dirty="0"/>
              <a:t>He</a:t>
            </a:r>
            <a:r>
              <a:rPr lang="en-US" dirty="0"/>
              <a:t>, you will die in your sins.”</a:t>
            </a:r>
          </a:p>
          <a:p>
            <a:endParaRPr lang="en-US" dirty="0"/>
          </a:p>
          <a:p>
            <a:r>
              <a:rPr lang="en-US" dirty="0"/>
              <a:t>Luke 13:3 I tell you, no, but unless you repent, you will all likewise perish.</a:t>
            </a:r>
          </a:p>
          <a:p>
            <a:endParaRPr lang="en-US" dirty="0"/>
          </a:p>
          <a:p>
            <a:r>
              <a:rPr lang="en-US" dirty="0"/>
              <a:t>Acts 17:30-31 Therefore having overlooked the times of ignorance, God is now declaring to men that all </a:t>
            </a:r>
            <a:r>
              <a:rPr lang="en-US" i="1" dirty="0"/>
              <a:t>people</a:t>
            </a:r>
            <a:r>
              <a:rPr lang="en-US" dirty="0"/>
              <a:t> everywhere should repent, </a:t>
            </a:r>
            <a:r>
              <a:rPr lang="en-US" b="1" baseline="30000" dirty="0"/>
              <a:t>31 </a:t>
            </a:r>
            <a:r>
              <a:rPr lang="en-US" dirty="0"/>
              <a:t>because He has fixed a day in which He will judge the world in righteousness through a Man whom He has appointed, having furnished proof to all men by raising Him from the dead.”</a:t>
            </a:r>
          </a:p>
          <a:p>
            <a:endParaRPr lang="en-US" dirty="0"/>
          </a:p>
          <a:p>
            <a:r>
              <a:rPr lang="en-US" dirty="0"/>
              <a:t>Romans 10:9-10 that if you confess with your mouth Jesus </a:t>
            </a:r>
            <a:r>
              <a:rPr lang="en-US" i="1" dirty="0"/>
              <a:t>as</a:t>
            </a:r>
            <a:r>
              <a:rPr lang="en-US" dirty="0"/>
              <a:t> Lord, and believe in your heart that God raised Him from the dead, you will be saved; </a:t>
            </a:r>
            <a:r>
              <a:rPr lang="en-US" b="1" baseline="30000" dirty="0"/>
              <a:t>10 </a:t>
            </a:r>
            <a:r>
              <a:rPr lang="en-US" dirty="0"/>
              <a:t>for with the heart a person believes, resulting in righteousness, and with the mouth he confesses, resulting in salvation.</a:t>
            </a:r>
          </a:p>
          <a:p>
            <a:endParaRPr lang="en-US" dirty="0"/>
          </a:p>
          <a:p>
            <a:r>
              <a:rPr lang="en-US" dirty="0"/>
              <a:t>Matthew 10:32-33 “Therefore everyone who confesses Me before men, I will also confess him before My Father who is in heaven. </a:t>
            </a:r>
            <a:r>
              <a:rPr lang="en-US" b="1" baseline="30000" dirty="0"/>
              <a:t>33 </a:t>
            </a:r>
            <a:r>
              <a:rPr lang="en-US" dirty="0"/>
              <a:t>But whoever denies Me before men, I will also deny him before My Father who is in heaven.</a:t>
            </a:r>
          </a:p>
          <a:p>
            <a:endParaRPr lang="en-US" dirty="0"/>
          </a:p>
          <a:p>
            <a:r>
              <a:rPr lang="en-US" dirty="0"/>
              <a:t>Mark 16:16 He who has believed and has been baptized shall be saved; but he who has disbelieved shall be condemned.</a:t>
            </a:r>
          </a:p>
          <a:p>
            <a:endParaRPr lang="en-US" dirty="0"/>
          </a:p>
          <a:p>
            <a:r>
              <a:rPr lang="en-US" dirty="0"/>
              <a:t>Acts 2:38 Peter </a:t>
            </a:r>
            <a:r>
              <a:rPr lang="en-US" i="1" dirty="0"/>
              <a:t>said</a:t>
            </a:r>
            <a:r>
              <a:rPr lang="en-US" dirty="0"/>
              <a:t> to them, “Repent, and each of you be baptized in the name of Jesus Christ for the forgiveness of your sins; and you will receive the gift of the Holy Spirit.</a:t>
            </a:r>
          </a:p>
          <a:p>
            <a:endParaRPr lang="en-US" dirty="0"/>
          </a:p>
          <a:p>
            <a:r>
              <a:rPr lang="en-US" dirty="0"/>
              <a:t>Matthew 7:21 “Not everyone who says to Me, ‘Lord, Lord,’ will enter the kingdom of heaven, but he who does the will of My Father who is in heaven </a:t>
            </a:r>
            <a:r>
              <a:rPr lang="en-US" i="1" dirty="0"/>
              <a:t>will enter</a:t>
            </a:r>
            <a:r>
              <a:rPr lang="en-US" dirty="0"/>
              <a:t>.</a:t>
            </a:r>
          </a:p>
          <a:p>
            <a:endParaRPr lang="en-US" dirty="0"/>
          </a:p>
          <a:p>
            <a:r>
              <a:rPr lang="en-US" dirty="0"/>
              <a:t>Revelation 2:10b Be faithful until death, and I will give you the crown of life.</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34</a:t>
            </a:fld>
            <a:endParaRPr lang="en-US" altLang="en-US"/>
          </a:p>
        </p:txBody>
      </p:sp>
      <p:sp>
        <p:nvSpPr>
          <p:cNvPr id="8" name="Footer Placeholder 7">
            <a:extLst>
              <a:ext uri="{FF2B5EF4-FFF2-40B4-BE49-F238E27FC236}">
                <a16:creationId xmlns:a16="http://schemas.microsoft.com/office/drawing/2014/main" id="{C6AD78D6-82A3-53B6-4FBE-BEBC475D167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51442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0DB4F3F-0C5C-AEA2-E644-FCA959A0DF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F81807D9-9848-53E2-80E8-C6D615C4C3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7652" name="Slide Number Placeholder 3">
            <a:extLst>
              <a:ext uri="{FF2B5EF4-FFF2-40B4-BE49-F238E27FC236}">
                <a16:creationId xmlns:a16="http://schemas.microsoft.com/office/drawing/2014/main" id="{1A077EEA-BBEE-A74A-6887-30FF86709B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10B862AA-C729-47E0-B14E-3ACC0E38AE05}" type="slidenum">
              <a:rPr lang="en-US" altLang="en-US">
                <a:latin typeface="Calibri" panose="020F0502020204030204" pitchFamily="34" charset="0"/>
              </a:rPr>
              <a:pPr/>
              <a:t>2</a:t>
            </a:fld>
            <a:endParaRPr lang="en-US" altLang="en-US">
              <a:latin typeface="Calibri" panose="020F0502020204030204" pitchFamily="34" charset="0"/>
            </a:endParaRPr>
          </a:p>
        </p:txBody>
      </p:sp>
      <p:sp>
        <p:nvSpPr>
          <p:cNvPr id="27653" name="Date Placeholder 4">
            <a:extLst>
              <a:ext uri="{FF2B5EF4-FFF2-40B4-BE49-F238E27FC236}">
                <a16:creationId xmlns:a16="http://schemas.microsoft.com/office/drawing/2014/main" id="{59E7988B-24ED-7E00-E9F5-A096F7DA1BA0}"/>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1/4/2026 am</a:t>
            </a:r>
          </a:p>
        </p:txBody>
      </p:sp>
      <p:sp>
        <p:nvSpPr>
          <p:cNvPr id="3" name="Footer Placeholder 2">
            <a:extLst>
              <a:ext uri="{FF2B5EF4-FFF2-40B4-BE49-F238E27FC236}">
                <a16:creationId xmlns:a16="http://schemas.microsoft.com/office/drawing/2014/main" id="{A3DD0D17-4528-DE68-786F-B7C169C96483}"/>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10:1-4 Jesus summoned His twelve disciples and gave them authority over unclean spirits, to cast them out, and to heal every kind of disease and every kind of sickness.</a:t>
            </a:r>
          </a:p>
          <a:p>
            <a:r>
              <a:rPr lang="en-US" b="1" baseline="30000" dirty="0"/>
              <a:t>2 </a:t>
            </a:r>
            <a:r>
              <a:rPr lang="en-US" dirty="0"/>
              <a:t>Now the names of the twelve apostles are these: The first, Simon, who is called Peter, and Andrew his brother; and James the son of Zebedee, and John his brother; </a:t>
            </a:r>
            <a:r>
              <a:rPr lang="en-US" b="1" baseline="30000" dirty="0"/>
              <a:t>3 </a:t>
            </a:r>
            <a:r>
              <a:rPr lang="en-US" dirty="0"/>
              <a:t>Philip and Bartholomew; Thomas and Matthew the tax collector; James the son of Alphaeus, and Thaddaeus; </a:t>
            </a:r>
            <a:r>
              <a:rPr lang="en-US" b="1" baseline="30000" dirty="0"/>
              <a:t>4 </a:t>
            </a:r>
            <a:r>
              <a:rPr lang="en-US" dirty="0"/>
              <a:t>Simon the Zealot, and Judas Iscariot, the one who betrayed Him.</a:t>
            </a:r>
          </a:p>
          <a:p>
            <a:endParaRPr lang="en-US" dirty="0"/>
          </a:p>
          <a:p>
            <a:r>
              <a:rPr lang="en-US" dirty="0"/>
              <a:t>Matthew 10:5-15 </a:t>
            </a:r>
            <a:r>
              <a:rPr lang="en-US" b="1" baseline="30000" dirty="0"/>
              <a:t>5 </a:t>
            </a:r>
            <a:r>
              <a:rPr lang="en-US" dirty="0"/>
              <a:t>These twelve Jesus sent out after instructing them: “Do not go in </a:t>
            </a:r>
            <a:r>
              <a:rPr lang="en-US" i="1" dirty="0"/>
              <a:t>the</a:t>
            </a:r>
            <a:r>
              <a:rPr lang="en-US" dirty="0"/>
              <a:t> way of </a:t>
            </a:r>
            <a:r>
              <a:rPr lang="en-US" i="1" dirty="0"/>
              <a:t>the</a:t>
            </a:r>
            <a:r>
              <a:rPr lang="en-US" dirty="0"/>
              <a:t> Gentiles, and do not enter </a:t>
            </a:r>
            <a:r>
              <a:rPr lang="en-US" i="1" dirty="0"/>
              <a:t>any</a:t>
            </a:r>
            <a:r>
              <a:rPr lang="en-US" dirty="0"/>
              <a:t> city of the Samaritans; </a:t>
            </a:r>
            <a:r>
              <a:rPr lang="en-US" b="1" baseline="30000" dirty="0"/>
              <a:t>6 </a:t>
            </a:r>
            <a:r>
              <a:rPr lang="en-US" dirty="0"/>
              <a:t>but rather go to the lost sheep of the house of Israel. </a:t>
            </a:r>
            <a:r>
              <a:rPr lang="en-US" b="1" baseline="30000" dirty="0"/>
              <a:t>7 </a:t>
            </a:r>
            <a:r>
              <a:rPr lang="en-US" dirty="0"/>
              <a:t>And as you go, preach, saying, ‘The kingdom of heaven is at hand.’ </a:t>
            </a:r>
            <a:r>
              <a:rPr lang="en-US" b="1" baseline="30000" dirty="0"/>
              <a:t>8 </a:t>
            </a:r>
            <a:r>
              <a:rPr lang="en-US" dirty="0"/>
              <a:t>Heal </a:t>
            </a:r>
            <a:r>
              <a:rPr lang="en-US" i="1" dirty="0"/>
              <a:t>the</a:t>
            </a:r>
            <a:r>
              <a:rPr lang="en-US" dirty="0"/>
              <a:t> sick, raise </a:t>
            </a:r>
            <a:r>
              <a:rPr lang="en-US" i="1" dirty="0"/>
              <a:t>the</a:t>
            </a:r>
            <a:r>
              <a:rPr lang="en-US" dirty="0"/>
              <a:t> dead, cleanse </a:t>
            </a:r>
            <a:r>
              <a:rPr lang="en-US" i="1" dirty="0"/>
              <a:t>the</a:t>
            </a:r>
            <a:r>
              <a:rPr lang="en-US" dirty="0"/>
              <a:t> lepers, cast out demons. Freely you received, freely give. </a:t>
            </a:r>
            <a:r>
              <a:rPr lang="en-US" b="1" baseline="30000" dirty="0"/>
              <a:t>9 </a:t>
            </a:r>
            <a:r>
              <a:rPr lang="en-US" dirty="0"/>
              <a:t>Do not acquire gold, or silver, or copper for your money belts, </a:t>
            </a:r>
            <a:r>
              <a:rPr lang="en-US" b="1" baseline="30000" dirty="0"/>
              <a:t>10 </a:t>
            </a:r>
            <a:r>
              <a:rPr lang="en-US" dirty="0"/>
              <a:t>or a bag for </a:t>
            </a:r>
            <a:r>
              <a:rPr lang="en-US" i="1" dirty="0"/>
              <a:t>your</a:t>
            </a:r>
            <a:r>
              <a:rPr lang="en-US" dirty="0"/>
              <a:t> journey, or even two coats, or sandals, or a staff; for the worker is worthy of his support. </a:t>
            </a:r>
            <a:r>
              <a:rPr lang="en-US" b="1" baseline="30000" dirty="0"/>
              <a:t>11 </a:t>
            </a:r>
            <a:r>
              <a:rPr lang="en-US" dirty="0"/>
              <a:t>And whatever city or village you enter, inquire who is worthy in it, and stay at his house until you leave </a:t>
            </a:r>
            <a:r>
              <a:rPr lang="en-US" i="1" dirty="0"/>
              <a:t>that city</a:t>
            </a:r>
            <a:r>
              <a:rPr lang="en-US" dirty="0"/>
              <a:t>. </a:t>
            </a:r>
            <a:r>
              <a:rPr lang="en-US" b="1" baseline="30000" dirty="0"/>
              <a:t>12 </a:t>
            </a:r>
            <a:r>
              <a:rPr lang="en-US" dirty="0"/>
              <a:t>As you enter the house, give it your greeting. </a:t>
            </a:r>
            <a:r>
              <a:rPr lang="en-US" b="1" baseline="30000" dirty="0"/>
              <a:t>13 </a:t>
            </a:r>
            <a:r>
              <a:rPr lang="en-US" dirty="0"/>
              <a:t>If the house is worthy, give it your </a:t>
            </a:r>
            <a:r>
              <a:rPr lang="en-US" i="1" dirty="0"/>
              <a:t>blessing of</a:t>
            </a:r>
            <a:r>
              <a:rPr lang="en-US" dirty="0"/>
              <a:t> peace. But if it is not worthy, take back your </a:t>
            </a:r>
            <a:r>
              <a:rPr lang="en-US" i="1" dirty="0"/>
              <a:t>blessing of</a:t>
            </a:r>
            <a:r>
              <a:rPr lang="en-US" dirty="0"/>
              <a:t> peace. </a:t>
            </a:r>
            <a:r>
              <a:rPr lang="en-US" b="1" baseline="30000" dirty="0"/>
              <a:t>14 </a:t>
            </a:r>
            <a:r>
              <a:rPr lang="en-US" dirty="0"/>
              <a:t>Whoever does not receive you, nor heed your words, as you go out of that house or that city, shake the dust off your feet. </a:t>
            </a:r>
            <a:r>
              <a:rPr lang="en-US" b="1" baseline="30000" dirty="0"/>
              <a:t>15 </a:t>
            </a:r>
            <a:r>
              <a:rPr lang="en-US" dirty="0"/>
              <a:t>Truly I say to you, it will be more tolerable for </a:t>
            </a:r>
            <a:r>
              <a:rPr lang="en-US" i="1" dirty="0"/>
              <a:t>the</a:t>
            </a:r>
            <a:r>
              <a:rPr lang="en-US" dirty="0"/>
              <a:t> land of Sodom and Gomorrah in the day of judgment than for that city.</a:t>
            </a:r>
          </a:p>
          <a:p>
            <a:endParaRPr lang="en-US" dirty="0"/>
          </a:p>
          <a:p>
            <a:r>
              <a:rPr lang="en-US" dirty="0"/>
              <a:t>Matthew 10:16-23 </a:t>
            </a:r>
            <a:r>
              <a:rPr lang="en-US" b="1" baseline="30000" dirty="0"/>
              <a:t>16 </a:t>
            </a:r>
            <a:r>
              <a:rPr lang="en-US" dirty="0"/>
              <a:t>“Behold, I send you out as sheep in the midst of wolves; so be shrewd as serpents and innocent as doves. </a:t>
            </a:r>
            <a:r>
              <a:rPr lang="en-US" b="1" baseline="30000" dirty="0"/>
              <a:t>17 </a:t>
            </a:r>
            <a:r>
              <a:rPr lang="en-US" dirty="0"/>
              <a:t>But beware of men, for they will hand you over to </a:t>
            </a:r>
            <a:r>
              <a:rPr lang="en-US" i="1" dirty="0"/>
              <a:t>the</a:t>
            </a:r>
            <a:r>
              <a:rPr lang="en-US" dirty="0"/>
              <a:t> courts and scourge you in their synagogues; </a:t>
            </a:r>
            <a:r>
              <a:rPr lang="en-US" b="1" baseline="30000" dirty="0"/>
              <a:t>18 </a:t>
            </a:r>
            <a:r>
              <a:rPr lang="en-US" dirty="0"/>
              <a:t>and you will even be brought before governors and kings for My sake, as a testimony to them and to the Gentiles. </a:t>
            </a:r>
            <a:r>
              <a:rPr lang="en-US" b="1" baseline="30000" dirty="0"/>
              <a:t>19 </a:t>
            </a:r>
            <a:r>
              <a:rPr lang="en-US" dirty="0"/>
              <a:t>But when they hand you over, do not worry about how or what you are to say; for it will be given you in that hour what you are to say. </a:t>
            </a:r>
            <a:r>
              <a:rPr lang="en-US" b="1" baseline="30000" dirty="0"/>
              <a:t>20 </a:t>
            </a:r>
            <a:r>
              <a:rPr lang="en-US" dirty="0"/>
              <a:t>For it is not you who speak, but </a:t>
            </a:r>
            <a:r>
              <a:rPr lang="en-US" i="1" dirty="0"/>
              <a:t>it is</a:t>
            </a:r>
            <a:r>
              <a:rPr lang="en-US" dirty="0"/>
              <a:t> the Spirit of your Father who speaks in you. </a:t>
            </a:r>
            <a:r>
              <a:rPr lang="en-US" b="1" baseline="30000" dirty="0"/>
              <a:t>21 </a:t>
            </a:r>
            <a:r>
              <a:rPr lang="en-US" dirty="0"/>
              <a:t>“Brother will betray brother to death, and a father </a:t>
            </a:r>
            <a:r>
              <a:rPr lang="en-US" i="1" dirty="0"/>
              <a:t>his</a:t>
            </a:r>
            <a:r>
              <a:rPr lang="en-US" dirty="0"/>
              <a:t> child; and children will rise up against parents and cause them to be put to death. </a:t>
            </a:r>
            <a:r>
              <a:rPr lang="en-US" b="1" baseline="30000" dirty="0"/>
              <a:t>22 </a:t>
            </a:r>
            <a:r>
              <a:rPr lang="en-US" dirty="0"/>
              <a:t>You will be hated by all because of My name, but it is the one who has endured to the end who will be saved. </a:t>
            </a:r>
            <a:r>
              <a:rPr lang="en-US" b="1" baseline="30000" dirty="0"/>
              <a:t>23 </a:t>
            </a:r>
            <a:r>
              <a:rPr lang="en-US" dirty="0"/>
              <a:t>“But whenever they persecute you in one city, flee to the next; for truly I say to you, you will not finish </a:t>
            </a:r>
            <a:r>
              <a:rPr lang="en-US" i="1" dirty="0"/>
              <a:t>going through</a:t>
            </a:r>
            <a:r>
              <a:rPr lang="en-US" dirty="0"/>
              <a:t> the cities of Israel until the Son of Man comes.</a:t>
            </a:r>
          </a:p>
          <a:p>
            <a:endParaRPr lang="en-US" dirty="0"/>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3</a:t>
            </a:fld>
            <a:endParaRPr lang="en-US" altLang="en-US"/>
          </a:p>
        </p:txBody>
      </p:sp>
      <p:sp>
        <p:nvSpPr>
          <p:cNvPr id="8" name="Footer Placeholder 7">
            <a:extLst>
              <a:ext uri="{FF2B5EF4-FFF2-40B4-BE49-F238E27FC236}">
                <a16:creationId xmlns:a16="http://schemas.microsoft.com/office/drawing/2014/main" id="{6F3A09BA-633D-11D7-E31B-CE8C66F7FAF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886486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15:18-25 “If the world hates you, you know that it has hated Me before </a:t>
            </a:r>
            <a:r>
              <a:rPr lang="en-US" i="1" dirty="0"/>
              <a:t>it hated</a:t>
            </a:r>
            <a:r>
              <a:rPr lang="en-US" dirty="0"/>
              <a:t> you. </a:t>
            </a:r>
            <a:r>
              <a:rPr lang="en-US" b="1" baseline="30000" dirty="0"/>
              <a:t>19 </a:t>
            </a:r>
            <a:r>
              <a:rPr lang="en-US" dirty="0"/>
              <a:t>If you were of the world, the world would love its own; but because you are not of the world, but I chose you out of the world, because of this the world hates you. </a:t>
            </a:r>
            <a:r>
              <a:rPr lang="en-US" b="1" baseline="30000" dirty="0"/>
              <a:t>20 </a:t>
            </a:r>
            <a:r>
              <a:rPr lang="en-US" dirty="0"/>
              <a:t>Remember the word that I said to you, ‘A slave is not greater than his master.’ If they persecuted Me, they will also persecute you; if they kept My word, they will keep yours also. </a:t>
            </a:r>
            <a:r>
              <a:rPr lang="en-US" b="1" baseline="30000" dirty="0"/>
              <a:t>21 </a:t>
            </a:r>
            <a:r>
              <a:rPr lang="en-US" dirty="0"/>
              <a:t>But all these things they will do to you for My name’s sake, because they do not know the One who sent Me. </a:t>
            </a:r>
            <a:r>
              <a:rPr lang="en-US" b="1" baseline="30000" dirty="0"/>
              <a:t>22 </a:t>
            </a:r>
            <a:r>
              <a:rPr lang="en-US" dirty="0"/>
              <a:t>If I had not come and spoken to them, they would not have sin, but now they have no excuse for their sin. </a:t>
            </a:r>
            <a:r>
              <a:rPr lang="en-US" b="1" baseline="30000" dirty="0"/>
              <a:t>23 </a:t>
            </a:r>
            <a:r>
              <a:rPr lang="en-US" dirty="0"/>
              <a:t>He who hates Me hates My Father also. </a:t>
            </a:r>
            <a:r>
              <a:rPr lang="en-US" b="1" baseline="30000" dirty="0"/>
              <a:t>24 </a:t>
            </a:r>
            <a:r>
              <a:rPr lang="en-US" dirty="0"/>
              <a:t>If I had not done among them the works which no one else did, they would not have sin; but now they have both seen and hated Me and My Father as well. </a:t>
            </a:r>
            <a:r>
              <a:rPr lang="en-US" b="1" baseline="30000" dirty="0"/>
              <a:t>25 </a:t>
            </a:r>
            <a:r>
              <a:rPr lang="en-US" dirty="0"/>
              <a:t>But </a:t>
            </a:r>
            <a:r>
              <a:rPr lang="en-US" i="1" dirty="0"/>
              <a:t>they have done this</a:t>
            </a:r>
            <a:r>
              <a:rPr lang="en-US" dirty="0"/>
              <a:t> to fulfill the word that is written in their Law, ‘</a:t>
            </a:r>
            <a:r>
              <a:rPr lang="en-US" cap="small" dirty="0"/>
              <a:t>They hated Me without a cause</a:t>
            </a:r>
            <a:r>
              <a:rPr lang="en-US" dirty="0"/>
              <a:t>.’”</a:t>
            </a:r>
          </a:p>
          <a:p>
            <a:endParaRPr lang="en-US" dirty="0"/>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4</a:t>
            </a:fld>
            <a:endParaRPr lang="en-US" altLang="en-US"/>
          </a:p>
        </p:txBody>
      </p:sp>
      <p:sp>
        <p:nvSpPr>
          <p:cNvPr id="8" name="Footer Placeholder 7">
            <a:extLst>
              <a:ext uri="{FF2B5EF4-FFF2-40B4-BE49-F238E27FC236}">
                <a16:creationId xmlns:a16="http://schemas.microsoft.com/office/drawing/2014/main" id="{96F36C4D-0B7D-C0FC-15A8-8AFA792084D0}"/>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642782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10:34 </a:t>
            </a:r>
            <a:r>
              <a:rPr lang="en-US" b="1" baseline="30000" dirty="0"/>
              <a:t> </a:t>
            </a:r>
            <a:r>
              <a:rPr lang="en-US" dirty="0"/>
              <a:t>“Do not think that I came to bring peace on the earth; I did not come to bring peace, but a sword. </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6</a:t>
            </a:fld>
            <a:endParaRPr lang="en-US" altLang="en-US"/>
          </a:p>
        </p:txBody>
      </p:sp>
      <p:sp>
        <p:nvSpPr>
          <p:cNvPr id="8" name="Footer Placeholder 7">
            <a:extLst>
              <a:ext uri="{FF2B5EF4-FFF2-40B4-BE49-F238E27FC236}">
                <a16:creationId xmlns:a16="http://schemas.microsoft.com/office/drawing/2014/main" id="{BA00ABED-CE19-C99F-71F9-C73A21F0B8D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208585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4:28-32 (After mentioning that there were many leppers in the days of Elisha but only Naaman the Syrian was healed.)</a:t>
            </a:r>
          </a:p>
          <a:p>
            <a:endParaRPr lang="en-US" dirty="0"/>
          </a:p>
          <a:p>
            <a:r>
              <a:rPr lang="en-US" dirty="0"/>
              <a:t>Luke 6:11 (After healing a man with a withered hand on the Sabbath)</a:t>
            </a:r>
          </a:p>
          <a:p>
            <a:endParaRPr lang="en-US" dirty="0"/>
          </a:p>
          <a:p>
            <a:r>
              <a:rPr lang="en-US" dirty="0"/>
              <a:t>Luke 7:34 (After reprimanding the Pharisees and lawyers for rejecting the baptism of John)</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8</a:t>
            </a:fld>
            <a:endParaRPr lang="en-US" altLang="en-US"/>
          </a:p>
        </p:txBody>
      </p:sp>
      <p:sp>
        <p:nvSpPr>
          <p:cNvPr id="8" name="Footer Placeholder 7">
            <a:extLst>
              <a:ext uri="{FF2B5EF4-FFF2-40B4-BE49-F238E27FC236}">
                <a16:creationId xmlns:a16="http://schemas.microsoft.com/office/drawing/2014/main" id="{7EB1C219-A8E1-009F-524E-2D7DC244908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321602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11:15 (After casting out a demon, healing a mute man)</a:t>
            </a:r>
          </a:p>
          <a:p>
            <a:endParaRPr lang="en-US" dirty="0"/>
          </a:p>
          <a:p>
            <a:r>
              <a:rPr lang="en-US" dirty="0"/>
              <a:t>Luke 11:53-54 (After condemning the scribes and Pharisees for their hypocrisy)</a:t>
            </a:r>
          </a:p>
          <a:p>
            <a:endParaRPr lang="en-US" dirty="0"/>
          </a:p>
          <a:p>
            <a:r>
              <a:rPr lang="en-US" dirty="0"/>
              <a:t>Luke 13:31 (After telling the unbelievers they would be cast out of the kingdom of God)</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9</a:t>
            </a:fld>
            <a:endParaRPr lang="en-US" altLang="en-US"/>
          </a:p>
        </p:txBody>
      </p:sp>
      <p:sp>
        <p:nvSpPr>
          <p:cNvPr id="8" name="Footer Placeholder 7">
            <a:extLst>
              <a:ext uri="{FF2B5EF4-FFF2-40B4-BE49-F238E27FC236}">
                <a16:creationId xmlns:a16="http://schemas.microsoft.com/office/drawing/2014/main" id="{297798CC-3841-0C73-0663-353406FE9C16}"/>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15715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19:14 (Part of Jesus parable about the consequences of being a rebellious enemy of the King)</a:t>
            </a:r>
          </a:p>
          <a:p>
            <a:endParaRPr lang="en-US" dirty="0"/>
          </a:p>
          <a:p>
            <a:r>
              <a:rPr lang="en-US" dirty="0"/>
              <a:t>Luke 19:47-48 (Right after Jesus drove the merchants and money changers out of the temple)</a:t>
            </a:r>
          </a:p>
          <a:p>
            <a:endParaRPr lang="en-US" dirty="0"/>
          </a:p>
          <a:p>
            <a:r>
              <a:rPr lang="en-US" dirty="0"/>
              <a:t>Luke 20:20 (Just after the Scribes &amp; Chief Priests figured out that the Parable of the vine-growers was against them) </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10</a:t>
            </a:fld>
            <a:endParaRPr lang="en-US" altLang="en-US"/>
          </a:p>
        </p:txBody>
      </p:sp>
      <p:sp>
        <p:nvSpPr>
          <p:cNvPr id="8" name="Footer Placeholder 7">
            <a:extLst>
              <a:ext uri="{FF2B5EF4-FFF2-40B4-BE49-F238E27FC236}">
                <a16:creationId xmlns:a16="http://schemas.microsoft.com/office/drawing/2014/main" id="{86B00E01-5871-E5CE-70D3-B14FC4EE2DC9}"/>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92552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Luke 22:2-5 (The betrayal of a friend for money brought swords and clubs to Christ)</a:t>
            </a:r>
          </a:p>
        </p:txBody>
      </p:sp>
      <p:sp>
        <p:nvSpPr>
          <p:cNvPr id="4" name="Date Placeholder 3"/>
          <p:cNvSpPr>
            <a:spLocks noGrp="1"/>
          </p:cNvSpPr>
          <p:nvPr>
            <p:ph type="dt" idx="1"/>
          </p:nvPr>
        </p:nvSpPr>
        <p:spPr/>
        <p:txBody>
          <a:bodyPr/>
          <a:lstStyle/>
          <a:p>
            <a:pPr>
              <a:defRPr/>
            </a:pPr>
            <a:r>
              <a:rPr lang="en-US"/>
              <a:t>1/4/2026 am</a:t>
            </a:r>
          </a:p>
        </p:txBody>
      </p:sp>
      <p:sp>
        <p:nvSpPr>
          <p:cNvPr id="6" name="Slide Number Placeholder 5"/>
          <p:cNvSpPr>
            <a:spLocks noGrp="1"/>
          </p:cNvSpPr>
          <p:nvPr>
            <p:ph type="sldNum" sz="quarter" idx="5"/>
          </p:nvPr>
        </p:nvSpPr>
        <p:spPr/>
        <p:txBody>
          <a:bodyPr/>
          <a:lstStyle/>
          <a:p>
            <a:fld id="{D2737F9E-CA61-4C3C-BC5F-BCAF5CD4306C}" type="slidenum">
              <a:rPr lang="en-US" altLang="en-US" smtClean="0"/>
              <a:pPr/>
              <a:t>11</a:t>
            </a:fld>
            <a:endParaRPr lang="en-US" altLang="en-US"/>
          </a:p>
        </p:txBody>
      </p:sp>
      <p:sp>
        <p:nvSpPr>
          <p:cNvPr id="8" name="Footer Placeholder 7">
            <a:extLst>
              <a:ext uri="{FF2B5EF4-FFF2-40B4-BE49-F238E27FC236}">
                <a16:creationId xmlns:a16="http://schemas.microsoft.com/office/drawing/2014/main" id="{59634B18-83A2-BA92-DDEB-7EF5136F97FE}"/>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962601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1CFBEBF6-541C-FAB4-F5A9-0632B2FAE7CD}"/>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F09C0E9B-EF97-DABB-7EAD-B9D6D59B633E}"/>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B5EC500D-5A98-77E4-2421-04D02517569B}"/>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45527C83-692C-D662-AF25-2ABB9A3DEAC6}"/>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2E41A011-79CF-7D32-3282-80BC18C6CF7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DA9CD8E9-7EBE-DD7C-B96E-6125789C099B}"/>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40CA01F5-681B-F705-7D41-119AF4A6E685}"/>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B488FF26-65F6-84A8-9B26-440EF25E328D}"/>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25A1C6A2-F305-EB0E-3E43-E7B7A4A96393}"/>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4CA48DFE-3EEF-EE06-041F-CD69755FAF0D}"/>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A52369CE-D3EE-467A-B4E8-BC4425FD8ACC}" type="datetimeFigureOut">
              <a:rPr lang="en-US"/>
              <a:pPr>
                <a:defRPr/>
              </a:pPr>
              <a:t>2/13/2026</a:t>
            </a:fld>
            <a:endParaRPr lang="en-US"/>
          </a:p>
        </p:txBody>
      </p:sp>
      <p:sp>
        <p:nvSpPr>
          <p:cNvPr id="12" name="Rectangle 14">
            <a:extLst>
              <a:ext uri="{FF2B5EF4-FFF2-40B4-BE49-F238E27FC236}">
                <a16:creationId xmlns:a16="http://schemas.microsoft.com/office/drawing/2014/main" id="{8478C1E2-309A-28CC-7C82-AA6DBFC0EF59}"/>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E409DC53-D8D8-94C8-1EA8-4F8F267F58A5}"/>
              </a:ext>
            </a:extLst>
          </p:cNvPr>
          <p:cNvSpPr>
            <a:spLocks noGrp="1" noChangeArrowheads="1"/>
          </p:cNvSpPr>
          <p:nvPr>
            <p:ph type="sldNum" sz="quarter" idx="12"/>
          </p:nvPr>
        </p:nvSpPr>
        <p:spPr>
          <a:xfrm>
            <a:off x="6553200" y="6254750"/>
            <a:ext cx="2133600" cy="476250"/>
          </a:xfrm>
        </p:spPr>
        <p:txBody>
          <a:bodyPr/>
          <a:lstStyle>
            <a:lvl1pPr>
              <a:defRPr/>
            </a:lvl1pPr>
          </a:lstStyle>
          <a:p>
            <a:fld id="{7DA987EB-DE6E-4B01-B911-1BFD4495BBB7}" type="slidenum">
              <a:rPr lang="en-US" altLang="en-US"/>
              <a:pPr/>
              <a:t>‹#›</a:t>
            </a:fld>
            <a:endParaRPr lang="en-US" altLang="en-US"/>
          </a:p>
        </p:txBody>
      </p:sp>
    </p:spTree>
    <p:extLst>
      <p:ext uri="{BB962C8B-B14F-4D97-AF65-F5344CB8AC3E}">
        <p14:creationId xmlns:p14="http://schemas.microsoft.com/office/powerpoint/2010/main" val="208239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B6A46D0-9D39-CABB-20D6-BE265D41F17A}"/>
              </a:ext>
            </a:extLst>
          </p:cNvPr>
          <p:cNvSpPr>
            <a:spLocks noGrp="1" noChangeArrowheads="1"/>
          </p:cNvSpPr>
          <p:nvPr>
            <p:ph type="dt" sz="half" idx="10"/>
          </p:nvPr>
        </p:nvSpPr>
        <p:spPr>
          <a:ln/>
        </p:spPr>
        <p:txBody>
          <a:bodyPr/>
          <a:lstStyle>
            <a:lvl1pPr>
              <a:defRPr/>
            </a:lvl1pPr>
          </a:lstStyle>
          <a:p>
            <a:pPr>
              <a:defRPr/>
            </a:pPr>
            <a:fld id="{9E7B6ED5-4798-41BD-A787-22C73300A11A}" type="datetimeFigureOut">
              <a:rPr lang="en-US"/>
              <a:pPr>
                <a:defRPr/>
              </a:pPr>
              <a:t>2/13/2026</a:t>
            </a:fld>
            <a:endParaRPr lang="en-US"/>
          </a:p>
        </p:txBody>
      </p:sp>
      <p:sp>
        <p:nvSpPr>
          <p:cNvPr id="5" name="Rectangle 3">
            <a:extLst>
              <a:ext uri="{FF2B5EF4-FFF2-40B4-BE49-F238E27FC236}">
                <a16:creationId xmlns:a16="http://schemas.microsoft.com/office/drawing/2014/main" id="{C1E2662F-07C0-AFF9-22B2-3EEC950D6FDB}"/>
              </a:ext>
            </a:extLst>
          </p:cNvPr>
          <p:cNvSpPr>
            <a:spLocks noGrp="1" noChangeArrowheads="1"/>
          </p:cNvSpPr>
          <p:nvPr>
            <p:ph type="sldNum" sz="quarter" idx="11"/>
          </p:nvPr>
        </p:nvSpPr>
        <p:spPr>
          <a:ln/>
        </p:spPr>
        <p:txBody>
          <a:bodyPr/>
          <a:lstStyle>
            <a:lvl1pPr>
              <a:defRPr/>
            </a:lvl1pPr>
          </a:lstStyle>
          <a:p>
            <a:fld id="{76F77425-F52B-445E-99DF-0CE11FAC18C2}" type="slidenum">
              <a:rPr lang="en-US" altLang="en-US"/>
              <a:pPr/>
              <a:t>‹#›</a:t>
            </a:fld>
            <a:endParaRPr lang="en-US" altLang="en-US"/>
          </a:p>
        </p:txBody>
      </p:sp>
      <p:sp>
        <p:nvSpPr>
          <p:cNvPr id="6" name="Rectangle 14">
            <a:extLst>
              <a:ext uri="{FF2B5EF4-FFF2-40B4-BE49-F238E27FC236}">
                <a16:creationId xmlns:a16="http://schemas.microsoft.com/office/drawing/2014/main" id="{81A61841-DADB-86ED-CBBA-E7159790908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68647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FFD7F24A-D792-D6EE-AA5A-6EDA9F183DE4}"/>
              </a:ext>
            </a:extLst>
          </p:cNvPr>
          <p:cNvSpPr>
            <a:spLocks noGrp="1" noChangeArrowheads="1"/>
          </p:cNvSpPr>
          <p:nvPr>
            <p:ph type="dt" sz="half" idx="10"/>
          </p:nvPr>
        </p:nvSpPr>
        <p:spPr>
          <a:ln/>
        </p:spPr>
        <p:txBody>
          <a:bodyPr/>
          <a:lstStyle>
            <a:lvl1pPr>
              <a:defRPr/>
            </a:lvl1pPr>
          </a:lstStyle>
          <a:p>
            <a:pPr>
              <a:defRPr/>
            </a:pPr>
            <a:fld id="{C17C0120-C33A-44A0-AC58-2A6480893EA8}" type="datetimeFigureOut">
              <a:rPr lang="en-US"/>
              <a:pPr>
                <a:defRPr/>
              </a:pPr>
              <a:t>2/13/2026</a:t>
            </a:fld>
            <a:endParaRPr lang="en-US"/>
          </a:p>
        </p:txBody>
      </p:sp>
      <p:sp>
        <p:nvSpPr>
          <p:cNvPr id="5" name="Rectangle 3">
            <a:extLst>
              <a:ext uri="{FF2B5EF4-FFF2-40B4-BE49-F238E27FC236}">
                <a16:creationId xmlns:a16="http://schemas.microsoft.com/office/drawing/2014/main" id="{4B21F348-AF64-556F-033D-E710CED79BEB}"/>
              </a:ext>
            </a:extLst>
          </p:cNvPr>
          <p:cNvSpPr>
            <a:spLocks noGrp="1" noChangeArrowheads="1"/>
          </p:cNvSpPr>
          <p:nvPr>
            <p:ph type="sldNum" sz="quarter" idx="11"/>
          </p:nvPr>
        </p:nvSpPr>
        <p:spPr>
          <a:ln/>
        </p:spPr>
        <p:txBody>
          <a:bodyPr/>
          <a:lstStyle>
            <a:lvl1pPr>
              <a:defRPr/>
            </a:lvl1pPr>
          </a:lstStyle>
          <a:p>
            <a:fld id="{13AB503D-92CF-4213-BE0C-14476DAD72F1}" type="slidenum">
              <a:rPr lang="en-US" altLang="en-US"/>
              <a:pPr/>
              <a:t>‹#›</a:t>
            </a:fld>
            <a:endParaRPr lang="en-US" altLang="en-US"/>
          </a:p>
        </p:txBody>
      </p:sp>
      <p:sp>
        <p:nvSpPr>
          <p:cNvPr id="6" name="Rectangle 14">
            <a:extLst>
              <a:ext uri="{FF2B5EF4-FFF2-40B4-BE49-F238E27FC236}">
                <a16:creationId xmlns:a16="http://schemas.microsoft.com/office/drawing/2014/main" id="{56CB42FD-6EEE-8D93-B79A-7EA2F3655BB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53388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B04DBBA0-2506-4DE5-5546-115F1417CC3A}"/>
              </a:ext>
            </a:extLst>
          </p:cNvPr>
          <p:cNvSpPr>
            <a:spLocks noGrp="1" noChangeArrowheads="1"/>
          </p:cNvSpPr>
          <p:nvPr>
            <p:ph type="dt" sz="half" idx="10"/>
          </p:nvPr>
        </p:nvSpPr>
        <p:spPr>
          <a:ln/>
        </p:spPr>
        <p:txBody>
          <a:bodyPr/>
          <a:lstStyle>
            <a:lvl1pPr>
              <a:defRPr/>
            </a:lvl1pPr>
          </a:lstStyle>
          <a:p>
            <a:pPr>
              <a:defRPr/>
            </a:pPr>
            <a:fld id="{C6DFA9AB-986B-45FD-A8C4-68D20E09C11F}" type="datetimeFigureOut">
              <a:rPr lang="en-US"/>
              <a:pPr>
                <a:defRPr/>
              </a:pPr>
              <a:t>2/13/2026</a:t>
            </a:fld>
            <a:endParaRPr lang="en-US"/>
          </a:p>
        </p:txBody>
      </p:sp>
      <p:sp>
        <p:nvSpPr>
          <p:cNvPr id="6" name="Rectangle 3">
            <a:extLst>
              <a:ext uri="{FF2B5EF4-FFF2-40B4-BE49-F238E27FC236}">
                <a16:creationId xmlns:a16="http://schemas.microsoft.com/office/drawing/2014/main" id="{8875A37E-7B71-8132-49B8-160564CF66AC}"/>
              </a:ext>
            </a:extLst>
          </p:cNvPr>
          <p:cNvSpPr>
            <a:spLocks noGrp="1" noChangeArrowheads="1"/>
          </p:cNvSpPr>
          <p:nvPr>
            <p:ph type="sldNum" sz="quarter" idx="11"/>
          </p:nvPr>
        </p:nvSpPr>
        <p:spPr>
          <a:ln/>
        </p:spPr>
        <p:txBody>
          <a:bodyPr/>
          <a:lstStyle>
            <a:lvl1pPr>
              <a:defRPr/>
            </a:lvl1pPr>
          </a:lstStyle>
          <a:p>
            <a:fld id="{7FCE6170-1584-4F68-9360-800D7F85C458}" type="slidenum">
              <a:rPr lang="en-US" altLang="en-US"/>
              <a:pPr/>
              <a:t>‹#›</a:t>
            </a:fld>
            <a:endParaRPr lang="en-US" altLang="en-US"/>
          </a:p>
        </p:txBody>
      </p:sp>
      <p:sp>
        <p:nvSpPr>
          <p:cNvPr id="7" name="Rectangle 14">
            <a:extLst>
              <a:ext uri="{FF2B5EF4-FFF2-40B4-BE49-F238E27FC236}">
                <a16:creationId xmlns:a16="http://schemas.microsoft.com/office/drawing/2014/main" id="{BE7F9F23-1E1F-2A7E-81B0-7DC780654BC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9758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F6D1D70-8279-A2B2-94A8-4298A760EE06}"/>
              </a:ext>
            </a:extLst>
          </p:cNvPr>
          <p:cNvSpPr>
            <a:spLocks noGrp="1" noChangeArrowheads="1"/>
          </p:cNvSpPr>
          <p:nvPr>
            <p:ph type="dt" sz="half" idx="10"/>
          </p:nvPr>
        </p:nvSpPr>
        <p:spPr>
          <a:ln/>
        </p:spPr>
        <p:txBody>
          <a:bodyPr/>
          <a:lstStyle>
            <a:lvl1pPr>
              <a:defRPr/>
            </a:lvl1pPr>
          </a:lstStyle>
          <a:p>
            <a:pPr>
              <a:defRPr/>
            </a:pPr>
            <a:fld id="{E193FCFD-B440-4218-8725-D25872602FF3}" type="datetimeFigureOut">
              <a:rPr lang="en-US"/>
              <a:pPr>
                <a:defRPr/>
              </a:pPr>
              <a:t>2/13/2026</a:t>
            </a:fld>
            <a:endParaRPr lang="en-US"/>
          </a:p>
        </p:txBody>
      </p:sp>
      <p:sp>
        <p:nvSpPr>
          <p:cNvPr id="5" name="Rectangle 3">
            <a:extLst>
              <a:ext uri="{FF2B5EF4-FFF2-40B4-BE49-F238E27FC236}">
                <a16:creationId xmlns:a16="http://schemas.microsoft.com/office/drawing/2014/main" id="{B18FDC91-CF5E-DA73-9520-9EBDB88C686F}"/>
              </a:ext>
            </a:extLst>
          </p:cNvPr>
          <p:cNvSpPr>
            <a:spLocks noGrp="1" noChangeArrowheads="1"/>
          </p:cNvSpPr>
          <p:nvPr>
            <p:ph type="sldNum" sz="quarter" idx="11"/>
          </p:nvPr>
        </p:nvSpPr>
        <p:spPr>
          <a:ln/>
        </p:spPr>
        <p:txBody>
          <a:bodyPr/>
          <a:lstStyle>
            <a:lvl1pPr>
              <a:defRPr/>
            </a:lvl1pPr>
          </a:lstStyle>
          <a:p>
            <a:fld id="{590E6339-1170-454D-BCC2-05F5DAE6ABEA}" type="slidenum">
              <a:rPr lang="en-US" altLang="en-US"/>
              <a:pPr/>
              <a:t>‹#›</a:t>
            </a:fld>
            <a:endParaRPr lang="en-US" altLang="en-US"/>
          </a:p>
        </p:txBody>
      </p:sp>
      <p:sp>
        <p:nvSpPr>
          <p:cNvPr id="6" name="Rectangle 14">
            <a:extLst>
              <a:ext uri="{FF2B5EF4-FFF2-40B4-BE49-F238E27FC236}">
                <a16:creationId xmlns:a16="http://schemas.microsoft.com/office/drawing/2014/main" id="{A043F062-A16C-7EC7-0C61-4AE57BE76D24}"/>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6204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A3CE68B1-009D-9F33-485F-C4E7CBF40872}"/>
              </a:ext>
            </a:extLst>
          </p:cNvPr>
          <p:cNvSpPr>
            <a:spLocks noGrp="1" noChangeArrowheads="1"/>
          </p:cNvSpPr>
          <p:nvPr>
            <p:ph type="dt" sz="half" idx="10"/>
          </p:nvPr>
        </p:nvSpPr>
        <p:spPr>
          <a:ln/>
        </p:spPr>
        <p:txBody>
          <a:bodyPr/>
          <a:lstStyle>
            <a:lvl1pPr>
              <a:defRPr/>
            </a:lvl1pPr>
          </a:lstStyle>
          <a:p>
            <a:pPr>
              <a:defRPr/>
            </a:pPr>
            <a:fld id="{2E6C11A9-1C1C-4EB6-8425-605FC3B0AEF3}" type="datetimeFigureOut">
              <a:rPr lang="en-US"/>
              <a:pPr>
                <a:defRPr/>
              </a:pPr>
              <a:t>2/13/2026</a:t>
            </a:fld>
            <a:endParaRPr lang="en-US"/>
          </a:p>
        </p:txBody>
      </p:sp>
      <p:sp>
        <p:nvSpPr>
          <p:cNvPr id="5" name="Rectangle 3">
            <a:extLst>
              <a:ext uri="{FF2B5EF4-FFF2-40B4-BE49-F238E27FC236}">
                <a16:creationId xmlns:a16="http://schemas.microsoft.com/office/drawing/2014/main" id="{088B5E41-E322-DF3C-783E-0CF67158244F}"/>
              </a:ext>
            </a:extLst>
          </p:cNvPr>
          <p:cNvSpPr>
            <a:spLocks noGrp="1" noChangeArrowheads="1"/>
          </p:cNvSpPr>
          <p:nvPr>
            <p:ph type="sldNum" sz="quarter" idx="11"/>
          </p:nvPr>
        </p:nvSpPr>
        <p:spPr>
          <a:ln/>
        </p:spPr>
        <p:txBody>
          <a:bodyPr/>
          <a:lstStyle>
            <a:lvl1pPr>
              <a:defRPr/>
            </a:lvl1pPr>
          </a:lstStyle>
          <a:p>
            <a:fld id="{402998EE-7325-4721-A33F-259FE0A0C6D9}" type="slidenum">
              <a:rPr lang="en-US" altLang="en-US"/>
              <a:pPr/>
              <a:t>‹#›</a:t>
            </a:fld>
            <a:endParaRPr lang="en-US" altLang="en-US"/>
          </a:p>
        </p:txBody>
      </p:sp>
      <p:sp>
        <p:nvSpPr>
          <p:cNvPr id="6" name="Rectangle 14">
            <a:extLst>
              <a:ext uri="{FF2B5EF4-FFF2-40B4-BE49-F238E27FC236}">
                <a16:creationId xmlns:a16="http://schemas.microsoft.com/office/drawing/2014/main" id="{4D65808A-B1A1-3EB7-3CE5-DB894CA445B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14929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F0B7CB0D-0B58-9856-A3E0-84076D4AF37B}"/>
              </a:ext>
            </a:extLst>
          </p:cNvPr>
          <p:cNvSpPr>
            <a:spLocks noGrp="1" noChangeArrowheads="1"/>
          </p:cNvSpPr>
          <p:nvPr>
            <p:ph type="dt" sz="half" idx="10"/>
          </p:nvPr>
        </p:nvSpPr>
        <p:spPr>
          <a:ln/>
        </p:spPr>
        <p:txBody>
          <a:bodyPr/>
          <a:lstStyle>
            <a:lvl1pPr>
              <a:defRPr/>
            </a:lvl1pPr>
          </a:lstStyle>
          <a:p>
            <a:pPr>
              <a:defRPr/>
            </a:pPr>
            <a:fld id="{E69F4C05-4B6F-4FF2-A53C-E29340DE19B9}" type="datetimeFigureOut">
              <a:rPr lang="en-US"/>
              <a:pPr>
                <a:defRPr/>
              </a:pPr>
              <a:t>2/13/2026</a:t>
            </a:fld>
            <a:endParaRPr lang="en-US"/>
          </a:p>
        </p:txBody>
      </p:sp>
      <p:sp>
        <p:nvSpPr>
          <p:cNvPr id="6" name="Rectangle 3">
            <a:extLst>
              <a:ext uri="{FF2B5EF4-FFF2-40B4-BE49-F238E27FC236}">
                <a16:creationId xmlns:a16="http://schemas.microsoft.com/office/drawing/2014/main" id="{2BE3B164-9F01-6F1E-94F5-1207AE0B4362}"/>
              </a:ext>
            </a:extLst>
          </p:cNvPr>
          <p:cNvSpPr>
            <a:spLocks noGrp="1" noChangeArrowheads="1"/>
          </p:cNvSpPr>
          <p:nvPr>
            <p:ph type="sldNum" sz="quarter" idx="11"/>
          </p:nvPr>
        </p:nvSpPr>
        <p:spPr>
          <a:ln/>
        </p:spPr>
        <p:txBody>
          <a:bodyPr/>
          <a:lstStyle>
            <a:lvl1pPr>
              <a:defRPr/>
            </a:lvl1pPr>
          </a:lstStyle>
          <a:p>
            <a:fld id="{1814FE80-C227-4F69-8EEC-C7C70A0D8698}" type="slidenum">
              <a:rPr lang="en-US" altLang="en-US"/>
              <a:pPr/>
              <a:t>‹#›</a:t>
            </a:fld>
            <a:endParaRPr lang="en-US" altLang="en-US"/>
          </a:p>
        </p:txBody>
      </p:sp>
      <p:sp>
        <p:nvSpPr>
          <p:cNvPr id="7" name="Rectangle 14">
            <a:extLst>
              <a:ext uri="{FF2B5EF4-FFF2-40B4-BE49-F238E27FC236}">
                <a16:creationId xmlns:a16="http://schemas.microsoft.com/office/drawing/2014/main" id="{F09ACCEC-D6E6-20C6-3254-AC2B25DCECF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73440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60E176B7-EBD9-8791-D0E4-36D824259189}"/>
              </a:ext>
            </a:extLst>
          </p:cNvPr>
          <p:cNvSpPr>
            <a:spLocks noGrp="1" noChangeArrowheads="1"/>
          </p:cNvSpPr>
          <p:nvPr>
            <p:ph type="dt" sz="half" idx="10"/>
          </p:nvPr>
        </p:nvSpPr>
        <p:spPr>
          <a:ln/>
        </p:spPr>
        <p:txBody>
          <a:bodyPr/>
          <a:lstStyle>
            <a:lvl1pPr>
              <a:defRPr/>
            </a:lvl1pPr>
          </a:lstStyle>
          <a:p>
            <a:pPr>
              <a:defRPr/>
            </a:pPr>
            <a:fld id="{2E400DAA-5486-4D29-878B-12EB55158B3E}" type="datetimeFigureOut">
              <a:rPr lang="en-US"/>
              <a:pPr>
                <a:defRPr/>
              </a:pPr>
              <a:t>2/13/2026</a:t>
            </a:fld>
            <a:endParaRPr lang="en-US"/>
          </a:p>
        </p:txBody>
      </p:sp>
      <p:sp>
        <p:nvSpPr>
          <p:cNvPr id="8" name="Rectangle 3">
            <a:extLst>
              <a:ext uri="{FF2B5EF4-FFF2-40B4-BE49-F238E27FC236}">
                <a16:creationId xmlns:a16="http://schemas.microsoft.com/office/drawing/2014/main" id="{A3BD7B87-E779-ACE4-59E0-C3D66F32D5BE}"/>
              </a:ext>
            </a:extLst>
          </p:cNvPr>
          <p:cNvSpPr>
            <a:spLocks noGrp="1" noChangeArrowheads="1"/>
          </p:cNvSpPr>
          <p:nvPr>
            <p:ph type="sldNum" sz="quarter" idx="11"/>
          </p:nvPr>
        </p:nvSpPr>
        <p:spPr>
          <a:ln/>
        </p:spPr>
        <p:txBody>
          <a:bodyPr/>
          <a:lstStyle>
            <a:lvl1pPr>
              <a:defRPr/>
            </a:lvl1pPr>
          </a:lstStyle>
          <a:p>
            <a:fld id="{B5BDEA93-2589-4CBE-A891-0C2E237B183A}" type="slidenum">
              <a:rPr lang="en-US" altLang="en-US"/>
              <a:pPr/>
              <a:t>‹#›</a:t>
            </a:fld>
            <a:endParaRPr lang="en-US" altLang="en-US"/>
          </a:p>
        </p:txBody>
      </p:sp>
      <p:sp>
        <p:nvSpPr>
          <p:cNvPr id="9" name="Rectangle 14">
            <a:extLst>
              <a:ext uri="{FF2B5EF4-FFF2-40B4-BE49-F238E27FC236}">
                <a16:creationId xmlns:a16="http://schemas.microsoft.com/office/drawing/2014/main" id="{F8998A89-49B9-8650-BB04-E1373EEFE51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62114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29F8EEE3-0D63-477D-DB50-C1A8F030C75B}"/>
              </a:ext>
            </a:extLst>
          </p:cNvPr>
          <p:cNvSpPr>
            <a:spLocks noGrp="1" noChangeArrowheads="1"/>
          </p:cNvSpPr>
          <p:nvPr>
            <p:ph type="dt" sz="half" idx="10"/>
          </p:nvPr>
        </p:nvSpPr>
        <p:spPr>
          <a:ln/>
        </p:spPr>
        <p:txBody>
          <a:bodyPr/>
          <a:lstStyle>
            <a:lvl1pPr>
              <a:defRPr/>
            </a:lvl1pPr>
          </a:lstStyle>
          <a:p>
            <a:pPr>
              <a:defRPr/>
            </a:pPr>
            <a:fld id="{D3DF080A-2058-42BC-9A5D-1F0FF95710B4}" type="datetimeFigureOut">
              <a:rPr lang="en-US"/>
              <a:pPr>
                <a:defRPr/>
              </a:pPr>
              <a:t>2/13/2026</a:t>
            </a:fld>
            <a:endParaRPr lang="en-US"/>
          </a:p>
        </p:txBody>
      </p:sp>
      <p:sp>
        <p:nvSpPr>
          <p:cNvPr id="4" name="Rectangle 3">
            <a:extLst>
              <a:ext uri="{FF2B5EF4-FFF2-40B4-BE49-F238E27FC236}">
                <a16:creationId xmlns:a16="http://schemas.microsoft.com/office/drawing/2014/main" id="{0E48AD93-F94F-3BF8-9C9D-EABBF29E6B98}"/>
              </a:ext>
            </a:extLst>
          </p:cNvPr>
          <p:cNvSpPr>
            <a:spLocks noGrp="1" noChangeArrowheads="1"/>
          </p:cNvSpPr>
          <p:nvPr>
            <p:ph type="sldNum" sz="quarter" idx="11"/>
          </p:nvPr>
        </p:nvSpPr>
        <p:spPr>
          <a:ln/>
        </p:spPr>
        <p:txBody>
          <a:bodyPr/>
          <a:lstStyle>
            <a:lvl1pPr>
              <a:defRPr/>
            </a:lvl1pPr>
          </a:lstStyle>
          <a:p>
            <a:fld id="{27A140DC-DDED-49CF-87B1-773D9DD2AE48}" type="slidenum">
              <a:rPr lang="en-US" altLang="en-US"/>
              <a:pPr/>
              <a:t>‹#›</a:t>
            </a:fld>
            <a:endParaRPr lang="en-US" altLang="en-US"/>
          </a:p>
        </p:txBody>
      </p:sp>
      <p:sp>
        <p:nvSpPr>
          <p:cNvPr id="5" name="Rectangle 14">
            <a:extLst>
              <a:ext uri="{FF2B5EF4-FFF2-40B4-BE49-F238E27FC236}">
                <a16:creationId xmlns:a16="http://schemas.microsoft.com/office/drawing/2014/main" id="{5DCEDE34-0035-CBCE-71B4-DA5A22E150F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0528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BC0FCFA-99C3-5206-139B-902DB5B91D77}"/>
              </a:ext>
            </a:extLst>
          </p:cNvPr>
          <p:cNvSpPr>
            <a:spLocks noGrp="1" noChangeArrowheads="1"/>
          </p:cNvSpPr>
          <p:nvPr>
            <p:ph type="dt" sz="half" idx="10"/>
          </p:nvPr>
        </p:nvSpPr>
        <p:spPr>
          <a:ln/>
        </p:spPr>
        <p:txBody>
          <a:bodyPr/>
          <a:lstStyle>
            <a:lvl1pPr>
              <a:defRPr/>
            </a:lvl1pPr>
          </a:lstStyle>
          <a:p>
            <a:pPr>
              <a:defRPr/>
            </a:pPr>
            <a:fld id="{12BB4EA2-0040-428D-AAB6-27784638D4E2}" type="datetimeFigureOut">
              <a:rPr lang="en-US"/>
              <a:pPr>
                <a:defRPr/>
              </a:pPr>
              <a:t>2/13/2026</a:t>
            </a:fld>
            <a:endParaRPr lang="en-US"/>
          </a:p>
        </p:txBody>
      </p:sp>
      <p:sp>
        <p:nvSpPr>
          <p:cNvPr id="3" name="Rectangle 3">
            <a:extLst>
              <a:ext uri="{FF2B5EF4-FFF2-40B4-BE49-F238E27FC236}">
                <a16:creationId xmlns:a16="http://schemas.microsoft.com/office/drawing/2014/main" id="{B7C342AE-6BEA-3292-F857-086E9F1445AA}"/>
              </a:ext>
            </a:extLst>
          </p:cNvPr>
          <p:cNvSpPr>
            <a:spLocks noGrp="1" noChangeArrowheads="1"/>
          </p:cNvSpPr>
          <p:nvPr>
            <p:ph type="sldNum" sz="quarter" idx="11"/>
          </p:nvPr>
        </p:nvSpPr>
        <p:spPr>
          <a:ln/>
        </p:spPr>
        <p:txBody>
          <a:bodyPr/>
          <a:lstStyle>
            <a:lvl1pPr>
              <a:defRPr/>
            </a:lvl1pPr>
          </a:lstStyle>
          <a:p>
            <a:fld id="{9B083061-AC9E-4A41-8C86-A73F7B976B40}" type="slidenum">
              <a:rPr lang="en-US" altLang="en-US"/>
              <a:pPr/>
              <a:t>‹#›</a:t>
            </a:fld>
            <a:endParaRPr lang="en-US" altLang="en-US"/>
          </a:p>
        </p:txBody>
      </p:sp>
      <p:sp>
        <p:nvSpPr>
          <p:cNvPr id="4" name="Rectangle 14">
            <a:extLst>
              <a:ext uri="{FF2B5EF4-FFF2-40B4-BE49-F238E27FC236}">
                <a16:creationId xmlns:a16="http://schemas.microsoft.com/office/drawing/2014/main" id="{A5256243-8163-4B2B-92A7-FE18B8B682F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65638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B0C1159-25AA-2BBB-5F63-64819CCC4BD7}"/>
              </a:ext>
            </a:extLst>
          </p:cNvPr>
          <p:cNvSpPr>
            <a:spLocks noGrp="1" noChangeArrowheads="1"/>
          </p:cNvSpPr>
          <p:nvPr>
            <p:ph type="dt" sz="half" idx="10"/>
          </p:nvPr>
        </p:nvSpPr>
        <p:spPr>
          <a:ln/>
        </p:spPr>
        <p:txBody>
          <a:bodyPr/>
          <a:lstStyle>
            <a:lvl1pPr>
              <a:defRPr/>
            </a:lvl1pPr>
          </a:lstStyle>
          <a:p>
            <a:pPr>
              <a:defRPr/>
            </a:pPr>
            <a:fld id="{C4BCA9BA-D4EC-4EDE-9184-0DAECF3CE1B2}" type="datetimeFigureOut">
              <a:rPr lang="en-US"/>
              <a:pPr>
                <a:defRPr/>
              </a:pPr>
              <a:t>2/13/2026</a:t>
            </a:fld>
            <a:endParaRPr lang="en-US"/>
          </a:p>
        </p:txBody>
      </p:sp>
      <p:sp>
        <p:nvSpPr>
          <p:cNvPr id="6" name="Rectangle 3">
            <a:extLst>
              <a:ext uri="{FF2B5EF4-FFF2-40B4-BE49-F238E27FC236}">
                <a16:creationId xmlns:a16="http://schemas.microsoft.com/office/drawing/2014/main" id="{90C2AEA0-E9DC-2AC0-1244-459D3A1C9AB3}"/>
              </a:ext>
            </a:extLst>
          </p:cNvPr>
          <p:cNvSpPr>
            <a:spLocks noGrp="1" noChangeArrowheads="1"/>
          </p:cNvSpPr>
          <p:nvPr>
            <p:ph type="sldNum" sz="quarter" idx="11"/>
          </p:nvPr>
        </p:nvSpPr>
        <p:spPr>
          <a:ln/>
        </p:spPr>
        <p:txBody>
          <a:bodyPr/>
          <a:lstStyle>
            <a:lvl1pPr>
              <a:defRPr/>
            </a:lvl1pPr>
          </a:lstStyle>
          <a:p>
            <a:fld id="{DFE09683-E0F4-4A7B-8895-A8C118255D82}" type="slidenum">
              <a:rPr lang="en-US" altLang="en-US"/>
              <a:pPr/>
              <a:t>‹#›</a:t>
            </a:fld>
            <a:endParaRPr lang="en-US" altLang="en-US"/>
          </a:p>
        </p:txBody>
      </p:sp>
      <p:sp>
        <p:nvSpPr>
          <p:cNvPr id="7" name="Rectangle 14">
            <a:extLst>
              <a:ext uri="{FF2B5EF4-FFF2-40B4-BE49-F238E27FC236}">
                <a16:creationId xmlns:a16="http://schemas.microsoft.com/office/drawing/2014/main" id="{7DBCD7C5-7B7C-3F89-57DB-F349BC1D794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4300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5B1EEDFB-DE15-9DE2-2E2A-1CD1BCF0AF7E}"/>
              </a:ext>
            </a:extLst>
          </p:cNvPr>
          <p:cNvSpPr>
            <a:spLocks noGrp="1" noChangeArrowheads="1"/>
          </p:cNvSpPr>
          <p:nvPr>
            <p:ph type="dt" sz="half" idx="10"/>
          </p:nvPr>
        </p:nvSpPr>
        <p:spPr>
          <a:ln/>
        </p:spPr>
        <p:txBody>
          <a:bodyPr/>
          <a:lstStyle>
            <a:lvl1pPr>
              <a:defRPr/>
            </a:lvl1pPr>
          </a:lstStyle>
          <a:p>
            <a:pPr>
              <a:defRPr/>
            </a:pPr>
            <a:fld id="{0BF10213-0E13-4D2B-B669-B50266F70F7E}" type="datetimeFigureOut">
              <a:rPr lang="en-US"/>
              <a:pPr>
                <a:defRPr/>
              </a:pPr>
              <a:t>2/13/2026</a:t>
            </a:fld>
            <a:endParaRPr lang="en-US"/>
          </a:p>
        </p:txBody>
      </p:sp>
      <p:sp>
        <p:nvSpPr>
          <p:cNvPr id="6" name="Rectangle 3">
            <a:extLst>
              <a:ext uri="{FF2B5EF4-FFF2-40B4-BE49-F238E27FC236}">
                <a16:creationId xmlns:a16="http://schemas.microsoft.com/office/drawing/2014/main" id="{FDB69C76-03A5-4978-34B0-AF10C59FEB9B}"/>
              </a:ext>
            </a:extLst>
          </p:cNvPr>
          <p:cNvSpPr>
            <a:spLocks noGrp="1" noChangeArrowheads="1"/>
          </p:cNvSpPr>
          <p:nvPr>
            <p:ph type="sldNum" sz="quarter" idx="11"/>
          </p:nvPr>
        </p:nvSpPr>
        <p:spPr>
          <a:ln/>
        </p:spPr>
        <p:txBody>
          <a:bodyPr/>
          <a:lstStyle>
            <a:lvl1pPr>
              <a:defRPr/>
            </a:lvl1pPr>
          </a:lstStyle>
          <a:p>
            <a:fld id="{42DA5781-9641-4BBD-A563-272761428C90}" type="slidenum">
              <a:rPr lang="en-US" altLang="en-US"/>
              <a:pPr/>
              <a:t>‹#›</a:t>
            </a:fld>
            <a:endParaRPr lang="en-US" altLang="en-US"/>
          </a:p>
        </p:txBody>
      </p:sp>
      <p:sp>
        <p:nvSpPr>
          <p:cNvPr id="7" name="Rectangle 14">
            <a:extLst>
              <a:ext uri="{FF2B5EF4-FFF2-40B4-BE49-F238E27FC236}">
                <a16:creationId xmlns:a16="http://schemas.microsoft.com/office/drawing/2014/main" id="{11C39754-F607-B900-4B45-7F63848633A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18195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65F5E51-B2F9-4624-EB27-3ABC68CFAB04}"/>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778A1666-B9CF-4B71-9AD9-519438C1D7C6}" type="datetimeFigureOut">
              <a:rPr lang="en-US"/>
              <a:pPr>
                <a:defRPr/>
              </a:pPr>
              <a:t>2/13/2026</a:t>
            </a:fld>
            <a:endParaRPr lang="en-US"/>
          </a:p>
        </p:txBody>
      </p:sp>
      <p:sp>
        <p:nvSpPr>
          <p:cNvPr id="6147" name="Rectangle 3">
            <a:extLst>
              <a:ext uri="{FF2B5EF4-FFF2-40B4-BE49-F238E27FC236}">
                <a16:creationId xmlns:a16="http://schemas.microsoft.com/office/drawing/2014/main" id="{DAC5C535-648F-AEC7-69EC-528102BC2081}"/>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7DAFE7B2-37F7-4AE1-9363-19E2AA902F7C}" type="slidenum">
              <a:rPr lang="en-US" altLang="en-US"/>
              <a:pPr/>
              <a:t>‹#›</a:t>
            </a:fld>
            <a:endParaRPr lang="en-US" altLang="en-US"/>
          </a:p>
        </p:txBody>
      </p:sp>
      <p:grpSp>
        <p:nvGrpSpPr>
          <p:cNvPr id="1028" name="Group 4">
            <a:extLst>
              <a:ext uri="{FF2B5EF4-FFF2-40B4-BE49-F238E27FC236}">
                <a16:creationId xmlns:a16="http://schemas.microsoft.com/office/drawing/2014/main" id="{A7D367D6-7B0E-4E8E-15DA-64A6E23C189C}"/>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9D41CDBD-62DF-B34B-285E-D27825DE36FA}"/>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3834D2FC-BA48-6203-CE43-19551C18158B}"/>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B70E817F-065B-29F3-719F-21262EE615B1}"/>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2AE7621E-2AF1-1E5D-B167-8AE323C7B7A4}"/>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EBA54D9B-2F0C-E7DF-A659-5FF9C8932577}"/>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59F7A8FB-EA03-A4E3-A473-535F4777A96F}"/>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B8316792-796F-4272-7BA0-A65153400A64}"/>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454DA8F6-4F19-25A6-08BF-964085A10991}"/>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A2BAAB0D-9767-D82F-3603-EB8201BB1319}"/>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920991ED-31B9-9888-3E6D-2D6B97E0C1AF}"/>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D4C3A33D-58E2-91BA-A298-494D0B11C792}"/>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C5CAA-89D8-2F8C-E878-640EDA58B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23EDE-05A8-B26F-5E03-98395B67C0E2}"/>
              </a:ext>
            </a:extLst>
          </p:cNvPr>
          <p:cNvSpPr>
            <a:spLocks noGrp="1"/>
          </p:cNvSpPr>
          <p:nvPr>
            <p:ph type="ctrTitle" sz="quarter"/>
          </p:nvPr>
        </p:nvSpPr>
        <p:spPr/>
        <p:txBody>
          <a:bodyPr/>
          <a:lstStyle/>
          <a:p>
            <a:pPr>
              <a:defRPr/>
            </a:pPr>
            <a:r>
              <a:rPr lang="en-US" dirty="0"/>
              <a:t>Jesus Came To</a:t>
            </a:r>
            <a:br>
              <a:rPr lang="en-US" dirty="0"/>
            </a:br>
            <a:r>
              <a:rPr lang="en-US" dirty="0"/>
              <a:t>Bring A Sword</a:t>
            </a:r>
          </a:p>
        </p:txBody>
      </p:sp>
      <p:sp>
        <p:nvSpPr>
          <p:cNvPr id="5" name="Subtitle 4">
            <a:extLst>
              <a:ext uri="{FF2B5EF4-FFF2-40B4-BE49-F238E27FC236}">
                <a16:creationId xmlns:a16="http://schemas.microsoft.com/office/drawing/2014/main" id="{D7B36B02-B817-0E8F-5015-D2D99D70E67F}"/>
              </a:ext>
            </a:extLst>
          </p:cNvPr>
          <p:cNvSpPr>
            <a:spLocks noGrp="1"/>
          </p:cNvSpPr>
          <p:nvPr>
            <p:ph type="subTitle" sz="quarter" idx="1"/>
          </p:nvPr>
        </p:nvSpPr>
        <p:spPr>
          <a:xfrm>
            <a:off x="381000" y="3810000"/>
            <a:ext cx="8382000" cy="2819400"/>
          </a:xfrm>
        </p:spPr>
        <p:txBody>
          <a:bodyPr/>
          <a:lstStyle/>
          <a:p>
            <a:r>
              <a:rPr lang="en-US" sz="4000" b="1" dirty="0">
                <a:solidFill>
                  <a:srgbClr val="FF0000"/>
                </a:solidFill>
              </a:rPr>
              <a:t>(Matthew 10:34)</a:t>
            </a:r>
          </a:p>
          <a:p>
            <a:endParaRPr lang="en-US" sz="2400" b="1" dirty="0"/>
          </a:p>
          <a:p>
            <a:endParaRPr lang="en-US" sz="2400" b="1" dirty="0"/>
          </a:p>
          <a:p>
            <a:endParaRPr lang="en-US" sz="2400" b="1" dirty="0"/>
          </a:p>
          <a:p>
            <a:endParaRPr lang="en-US" sz="2400" b="1" dirty="0"/>
          </a:p>
          <a:p>
            <a:r>
              <a:rPr lang="en-US" sz="2000" b="1" dirty="0"/>
              <a:t>All Scriptures NASB 1995 unless otherwise noted.</a:t>
            </a:r>
          </a:p>
        </p:txBody>
      </p:sp>
    </p:spTree>
    <p:extLst>
      <p:ext uri="{BB962C8B-B14F-4D97-AF65-F5344CB8AC3E}">
        <p14:creationId xmlns:p14="http://schemas.microsoft.com/office/powerpoint/2010/main" val="1116743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AB2E7B-2C67-EE60-673A-B8C9BB6AB52F}"/>
              </a:ext>
            </a:extLst>
          </p:cNvPr>
          <p:cNvSpPr>
            <a:spLocks noGrp="1"/>
          </p:cNvSpPr>
          <p:nvPr>
            <p:ph idx="1"/>
          </p:nvPr>
        </p:nvSpPr>
        <p:spPr>
          <a:xfrm>
            <a:off x="457200" y="1066800"/>
            <a:ext cx="8229600" cy="5715000"/>
          </a:xfrm>
        </p:spPr>
        <p:txBody>
          <a:bodyPr>
            <a:normAutofit fontScale="85000" lnSpcReduction="10000"/>
          </a:bodyPr>
          <a:lstStyle/>
          <a:p>
            <a:pPr algn="ctr">
              <a:defRPr/>
            </a:pPr>
            <a:r>
              <a:rPr lang="en-US" dirty="0"/>
              <a:t>“But his citizens hated him and sent a delegation after him, saying, ‘We do not want this man to reign over us.’” </a:t>
            </a:r>
            <a:r>
              <a:rPr lang="en-US" b="1" dirty="0">
                <a:solidFill>
                  <a:srgbClr val="FF0000"/>
                </a:solidFill>
              </a:rPr>
              <a:t>(Luke 19:14) </a:t>
            </a:r>
          </a:p>
          <a:p>
            <a:pPr marL="0" indent="0">
              <a:buFont typeface="Wingdings" panose="05000000000000000000" pitchFamily="2" charset="2"/>
              <a:buNone/>
              <a:defRPr/>
            </a:pPr>
            <a:endParaRPr lang="en-US" dirty="0"/>
          </a:p>
          <a:p>
            <a:pPr algn="ctr">
              <a:defRPr/>
            </a:pPr>
            <a:r>
              <a:rPr lang="en-US" dirty="0"/>
              <a:t>“And He was teaching daily in the temple; but the chief priests and the scribes and the leading men among the people were trying to destroy Him, and they could not find anything that they might do, for all the people were hanging on to every word He said.” </a:t>
            </a:r>
            <a:r>
              <a:rPr lang="en-US" b="1" dirty="0">
                <a:solidFill>
                  <a:srgbClr val="FF0000"/>
                </a:solidFill>
              </a:rPr>
              <a:t>(Luke 19:47-48)</a:t>
            </a:r>
          </a:p>
          <a:p>
            <a:pPr marL="0" indent="0">
              <a:buFont typeface="Wingdings" panose="05000000000000000000" pitchFamily="2" charset="2"/>
              <a:buNone/>
              <a:defRPr/>
            </a:pPr>
            <a:endParaRPr lang="en-US" dirty="0"/>
          </a:p>
          <a:p>
            <a:pPr algn="ctr">
              <a:defRPr/>
            </a:pPr>
            <a:r>
              <a:rPr lang="en-US" dirty="0"/>
              <a:t>“So they watched Him, and sent spies who pretended to be righteous, in order that they might catch Him in some statement, so that they could deliver Him to the rule and the authority of the governor.” </a:t>
            </a:r>
            <a:r>
              <a:rPr lang="en-US" b="1" dirty="0">
                <a:solidFill>
                  <a:srgbClr val="FF0000"/>
                </a:solidFill>
              </a:rPr>
              <a:t>(Luke 20:20)</a:t>
            </a:r>
          </a:p>
        </p:txBody>
      </p:sp>
      <p:sp>
        <p:nvSpPr>
          <p:cNvPr id="9" name="Title 1">
            <a:extLst>
              <a:ext uri="{FF2B5EF4-FFF2-40B4-BE49-F238E27FC236}">
                <a16:creationId xmlns:a16="http://schemas.microsoft.com/office/drawing/2014/main" id="{12320281-1927-24D1-B50A-C00ED6BA8E06}"/>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C6C75F-59A3-46EB-9F55-3C68E113EEB9}"/>
              </a:ext>
            </a:extLst>
          </p:cNvPr>
          <p:cNvSpPr>
            <a:spLocks noGrp="1"/>
          </p:cNvSpPr>
          <p:nvPr>
            <p:ph idx="1"/>
          </p:nvPr>
        </p:nvSpPr>
        <p:spPr/>
        <p:txBody>
          <a:bodyPr>
            <a:normAutofit/>
          </a:bodyPr>
          <a:lstStyle/>
          <a:p>
            <a:pPr algn="ctr">
              <a:defRPr/>
            </a:pPr>
            <a:r>
              <a:rPr lang="en-US" dirty="0"/>
              <a:t>“The chief priests and the scribes were seeking how they might put Him to death; for they were afraid of the people. And Satan entered into Judas who was called Iscariot, belonging to the number of the twelve. And he went away and discussed with the chief priests and officers how he might betray Him to them. They were glad and agreed to give him money.” </a:t>
            </a:r>
            <a:r>
              <a:rPr lang="en-US" b="1" dirty="0">
                <a:solidFill>
                  <a:srgbClr val="FF0000"/>
                </a:solidFill>
              </a:rPr>
              <a:t>(Luke 22:2-5)</a:t>
            </a:r>
          </a:p>
        </p:txBody>
      </p:sp>
      <p:sp>
        <p:nvSpPr>
          <p:cNvPr id="9" name="Title 1">
            <a:extLst>
              <a:ext uri="{FF2B5EF4-FFF2-40B4-BE49-F238E27FC236}">
                <a16:creationId xmlns:a16="http://schemas.microsoft.com/office/drawing/2014/main" id="{11134E3C-318F-953D-E46C-82FBD03CFFE8}"/>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D951A1-67F3-06AA-84E9-902B1B3239CC}"/>
              </a:ext>
            </a:extLst>
          </p:cNvPr>
          <p:cNvSpPr>
            <a:spLocks noGrp="1"/>
          </p:cNvSpPr>
          <p:nvPr>
            <p:ph idx="1"/>
          </p:nvPr>
        </p:nvSpPr>
        <p:spPr/>
        <p:txBody>
          <a:bodyPr>
            <a:normAutofit/>
          </a:bodyPr>
          <a:lstStyle/>
          <a:p>
            <a:pPr algn="ctr">
              <a:defRPr/>
            </a:pPr>
            <a:r>
              <a:rPr lang="en-US" dirty="0"/>
              <a:t>“Then Jesus said to the chief priests and officers of the temple and elders who had come against Him, ‘Have you come out with swords and clubs as you would against a robber? While I was with you daily in the temple, you did not lay hands on Me; but this hour and the power of darkness are yours.’” </a:t>
            </a:r>
            <a:r>
              <a:rPr lang="en-US" b="1" dirty="0">
                <a:solidFill>
                  <a:srgbClr val="FF0000"/>
                </a:solidFill>
              </a:rPr>
              <a:t>(Luke 22:52-53) </a:t>
            </a:r>
          </a:p>
        </p:txBody>
      </p:sp>
      <p:sp>
        <p:nvSpPr>
          <p:cNvPr id="9" name="Title 1">
            <a:extLst>
              <a:ext uri="{FF2B5EF4-FFF2-40B4-BE49-F238E27FC236}">
                <a16:creationId xmlns:a16="http://schemas.microsoft.com/office/drawing/2014/main" id="{6ED97E2C-4ABA-D1B4-BC17-5E438DE5AC9E}"/>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DF79CD-A1C9-C591-C0C5-300B3116397D}"/>
              </a:ext>
            </a:extLst>
          </p:cNvPr>
          <p:cNvSpPr>
            <a:spLocks noGrp="1"/>
          </p:cNvSpPr>
          <p:nvPr>
            <p:ph idx="1"/>
          </p:nvPr>
        </p:nvSpPr>
        <p:spPr/>
        <p:txBody>
          <a:bodyPr>
            <a:normAutofit/>
          </a:bodyPr>
          <a:lstStyle/>
          <a:p>
            <a:pPr algn="ctr">
              <a:defRPr/>
            </a:pPr>
            <a:r>
              <a:rPr lang="en-US" dirty="0"/>
              <a:t>“Now the men who were holding Jesus in custody were mocking Him and beating Him, and they blindfolded Him and were asking Him, saying, ‘Prophesy, who is the one who hit You?’ And they were saying many other things against Him, blaspheming.” </a:t>
            </a:r>
            <a:r>
              <a:rPr lang="en-US" b="1" dirty="0">
                <a:solidFill>
                  <a:srgbClr val="FF0000"/>
                </a:solidFill>
              </a:rPr>
              <a:t>(Luke 22:63-65) </a:t>
            </a:r>
          </a:p>
        </p:txBody>
      </p:sp>
      <p:sp>
        <p:nvSpPr>
          <p:cNvPr id="9" name="Title 1">
            <a:extLst>
              <a:ext uri="{FF2B5EF4-FFF2-40B4-BE49-F238E27FC236}">
                <a16:creationId xmlns:a16="http://schemas.microsoft.com/office/drawing/2014/main" id="{F82EEF25-7779-5B92-11D9-A3FF6DFF3B42}"/>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780B47-AB76-3AA0-729F-DD3B1B2F45FC}"/>
              </a:ext>
            </a:extLst>
          </p:cNvPr>
          <p:cNvSpPr>
            <a:spLocks noGrp="1"/>
          </p:cNvSpPr>
          <p:nvPr>
            <p:ph idx="1"/>
          </p:nvPr>
        </p:nvSpPr>
        <p:spPr>
          <a:xfrm>
            <a:off x="457200" y="1600200"/>
            <a:ext cx="8229600" cy="4724400"/>
          </a:xfrm>
        </p:spPr>
        <p:txBody>
          <a:bodyPr>
            <a:normAutofit/>
          </a:bodyPr>
          <a:lstStyle/>
          <a:p>
            <a:pPr algn="ctr">
              <a:defRPr/>
            </a:pPr>
            <a:r>
              <a:rPr lang="en-US" dirty="0"/>
              <a:t>“And Herod with his soldiers, after treating Him with contempt and mocking Him, dressed Him in a gorgeous robe and sent Him back to Pilate.” </a:t>
            </a:r>
            <a:r>
              <a:rPr lang="en-US" b="1" dirty="0">
                <a:solidFill>
                  <a:srgbClr val="FF0000"/>
                </a:solidFill>
              </a:rPr>
              <a:t>(Luke 23:11)</a:t>
            </a:r>
          </a:p>
          <a:p>
            <a:pPr marL="0" indent="0">
              <a:buFont typeface="Wingdings" panose="05000000000000000000" pitchFamily="2" charset="2"/>
              <a:buNone/>
              <a:defRPr/>
            </a:pPr>
            <a:endParaRPr lang="en-US" dirty="0"/>
          </a:p>
          <a:p>
            <a:pPr algn="ctr">
              <a:defRPr/>
            </a:pPr>
            <a:r>
              <a:rPr lang="en-US" dirty="0"/>
              <a:t>“But they were insistent, with loud voices asking that He be crucified. And their voices began to prevail. And Pilate pronounced sentence that their demand be granted.” </a:t>
            </a:r>
            <a:r>
              <a:rPr lang="en-US" b="1" dirty="0">
                <a:solidFill>
                  <a:srgbClr val="FF0000"/>
                </a:solidFill>
              </a:rPr>
              <a:t>(Luke 23:23-24) </a:t>
            </a:r>
          </a:p>
        </p:txBody>
      </p:sp>
      <p:sp>
        <p:nvSpPr>
          <p:cNvPr id="9" name="Title 1">
            <a:extLst>
              <a:ext uri="{FF2B5EF4-FFF2-40B4-BE49-F238E27FC236}">
                <a16:creationId xmlns:a16="http://schemas.microsoft.com/office/drawing/2014/main" id="{2701DC4F-9077-283E-F5AC-BA32DB69E27B}"/>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E8F0A-211E-A634-0ED8-A57BD4480B16}"/>
              </a:ext>
            </a:extLst>
          </p:cNvPr>
          <p:cNvSpPr>
            <a:spLocks noGrp="1"/>
          </p:cNvSpPr>
          <p:nvPr>
            <p:ph idx="1"/>
          </p:nvPr>
        </p:nvSpPr>
        <p:spPr>
          <a:xfrm>
            <a:off x="228600" y="838200"/>
            <a:ext cx="8839200" cy="5943600"/>
          </a:xfrm>
        </p:spPr>
        <p:txBody>
          <a:bodyPr>
            <a:normAutofit fontScale="92500" lnSpcReduction="20000"/>
          </a:bodyPr>
          <a:lstStyle/>
          <a:p>
            <a:pPr>
              <a:defRPr/>
            </a:pPr>
            <a:r>
              <a:rPr lang="en-US" sz="3500" dirty="0"/>
              <a:t>The persecutions of the Lord were central to the preaching of the apostles.</a:t>
            </a:r>
          </a:p>
          <a:p>
            <a:pPr marL="0" indent="0" algn="ctr">
              <a:buNone/>
              <a:defRPr/>
            </a:pPr>
            <a:r>
              <a:rPr lang="en-US" sz="2800" dirty="0"/>
              <a:t>“… this Man, delivered over by the predetermined plan and foreknowledge of God, you nailed to a cross by the hands of godless men and put Him to death.” </a:t>
            </a:r>
            <a:r>
              <a:rPr lang="en-US" sz="2800" b="1" dirty="0">
                <a:solidFill>
                  <a:srgbClr val="FF0000"/>
                </a:solidFill>
              </a:rPr>
              <a:t>(Acts 2:23) </a:t>
            </a:r>
            <a:br>
              <a:rPr lang="en-US" sz="2800" dirty="0"/>
            </a:br>
            <a:endParaRPr lang="en-US" sz="2800" dirty="0"/>
          </a:p>
          <a:p>
            <a:pPr marL="0" indent="0" algn="ctr">
              <a:buNone/>
              <a:defRPr/>
            </a:pPr>
            <a:r>
              <a:rPr lang="en-US" sz="2800" dirty="0"/>
              <a:t>“But when Peter saw this, he replied to the people, ‘Men of Israel, why are you amazed at this, or why do you gaze at us, as if by our own power or piety we had made him walk? The God of Abraham, Isaac and Jacob, the God of our fathers, has glorified His servant Jesus, the one whom you delivered and disowned in the presence of Pilate, when he had decided to release Him. But you disowned the Holy and Righteous One and asked for a murderer to be granted to you, but put to death the Prince of life, the one whom God raised from the dead, a fact to which we are witnesses.’” </a:t>
            </a:r>
            <a:br>
              <a:rPr lang="en-US" sz="2800" dirty="0"/>
            </a:br>
            <a:r>
              <a:rPr lang="en-US" sz="2800" b="1" dirty="0">
                <a:solidFill>
                  <a:srgbClr val="FF0000"/>
                </a:solidFill>
              </a:rPr>
              <a:t>(Acts 3:12-15) </a:t>
            </a:r>
          </a:p>
        </p:txBody>
      </p:sp>
      <p:sp>
        <p:nvSpPr>
          <p:cNvPr id="6" name="Title 1">
            <a:extLst>
              <a:ext uri="{FF2B5EF4-FFF2-40B4-BE49-F238E27FC236}">
                <a16:creationId xmlns:a16="http://schemas.microsoft.com/office/drawing/2014/main" id="{6CBDD3D8-89AD-8715-17FD-FF41C1962EBA}"/>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0D9B2-7EB8-68E5-B76E-A6530E61DF8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4E5CE3-EE2D-4DAB-5F77-BCADBE02E9E2}"/>
              </a:ext>
            </a:extLst>
          </p:cNvPr>
          <p:cNvSpPr>
            <a:spLocks noGrp="1"/>
          </p:cNvSpPr>
          <p:nvPr>
            <p:ph idx="1"/>
          </p:nvPr>
        </p:nvSpPr>
        <p:spPr>
          <a:xfrm>
            <a:off x="457200" y="838200"/>
            <a:ext cx="8229600" cy="5867400"/>
          </a:xfrm>
        </p:spPr>
        <p:txBody>
          <a:bodyPr>
            <a:normAutofit lnSpcReduction="10000"/>
          </a:bodyPr>
          <a:lstStyle/>
          <a:p>
            <a:pPr>
              <a:defRPr/>
            </a:pPr>
            <a:r>
              <a:rPr lang="en-US" dirty="0"/>
              <a:t>The persecutions of the Lord were central to the preaching of the apostles.</a:t>
            </a:r>
          </a:p>
          <a:p>
            <a:pPr marL="0" indent="0" algn="ctr">
              <a:buNone/>
              <a:defRPr/>
            </a:pPr>
            <a:r>
              <a:rPr lang="en-US" sz="2600" dirty="0"/>
              <a:t>“For truly in this city there were gathered together against Your holy servant Jesus, whom You anointed, both Herod and Pontius Pilate, along with the Gentiles and the peoples of Israel, to do whatever Your hand and Your purpose predestined to occur. And now, Lord, take note of their threats, and grant that Your bond-servants may speak Your word with all confidence …” </a:t>
            </a:r>
            <a:r>
              <a:rPr lang="en-US" sz="2600" b="1" dirty="0">
                <a:solidFill>
                  <a:srgbClr val="FF0000"/>
                </a:solidFill>
              </a:rPr>
              <a:t>(Acts 4:27-29) </a:t>
            </a:r>
            <a:br>
              <a:rPr lang="en-US" sz="2600" dirty="0"/>
            </a:br>
            <a:endParaRPr lang="en-US" sz="2600" dirty="0"/>
          </a:p>
          <a:p>
            <a:pPr marL="0" indent="0" algn="ctr">
              <a:buNone/>
              <a:defRPr/>
            </a:pPr>
            <a:r>
              <a:rPr lang="en-US" sz="2600" dirty="0"/>
              <a:t>“Which one of the prophets did your fathers not persecute? They killed those who had previously announced the coming of the Righteous One, whose betrayers and murderers you have now become …” </a:t>
            </a:r>
            <a:r>
              <a:rPr lang="en-US" sz="2600" b="1" dirty="0">
                <a:solidFill>
                  <a:srgbClr val="FF0000"/>
                </a:solidFill>
              </a:rPr>
              <a:t>(Acts 7:52)</a:t>
            </a:r>
          </a:p>
        </p:txBody>
      </p:sp>
      <p:sp>
        <p:nvSpPr>
          <p:cNvPr id="6" name="Title 1">
            <a:extLst>
              <a:ext uri="{FF2B5EF4-FFF2-40B4-BE49-F238E27FC236}">
                <a16:creationId xmlns:a16="http://schemas.microsoft.com/office/drawing/2014/main" id="{AEBC7F7E-E0B1-FBD0-DF87-9C6C3F406984}"/>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extLst>
      <p:ext uri="{BB962C8B-B14F-4D97-AF65-F5344CB8AC3E}">
        <p14:creationId xmlns:p14="http://schemas.microsoft.com/office/powerpoint/2010/main" val="2647178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FA51E-42C8-4B02-9309-3B8C63DCE69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E173B-A594-24B3-A05A-21637F2B4862}"/>
              </a:ext>
            </a:extLst>
          </p:cNvPr>
          <p:cNvSpPr>
            <a:spLocks noGrp="1"/>
          </p:cNvSpPr>
          <p:nvPr>
            <p:ph idx="1"/>
          </p:nvPr>
        </p:nvSpPr>
        <p:spPr>
          <a:xfrm>
            <a:off x="381000" y="838200"/>
            <a:ext cx="8382000" cy="5791200"/>
          </a:xfrm>
        </p:spPr>
        <p:txBody>
          <a:bodyPr>
            <a:normAutofit lnSpcReduction="10000"/>
          </a:bodyPr>
          <a:lstStyle/>
          <a:p>
            <a:pPr>
              <a:defRPr/>
            </a:pPr>
            <a:r>
              <a:rPr lang="en-US" dirty="0"/>
              <a:t>The persecutions of the Lord were central to the preaching of the apostles.</a:t>
            </a:r>
          </a:p>
          <a:p>
            <a:pPr marL="0" indent="0" algn="ctr">
              <a:buNone/>
              <a:defRPr/>
            </a:pPr>
            <a:r>
              <a:rPr lang="en-US" sz="2600" dirty="0"/>
              <a:t>“For those who live in Jerusalem, and their rulers, recognizing neither Him nor the utterances of the prophets which are read every Sabbath, fulfilled these by condemning Him. And though they found no ground for putting Him to death, they asked Pilate that He be executed. When they had carried out all that was written concerning Him, they took Him down from the cross and laid Him in a tomb.” </a:t>
            </a:r>
            <a:r>
              <a:rPr lang="en-US" sz="2600" b="1" dirty="0">
                <a:solidFill>
                  <a:srgbClr val="FF0000"/>
                </a:solidFill>
              </a:rPr>
              <a:t>(Acts 13:27-29) </a:t>
            </a:r>
            <a:br>
              <a:rPr lang="en-US" sz="2600" dirty="0"/>
            </a:br>
            <a:endParaRPr lang="en-US" sz="2600" dirty="0"/>
          </a:p>
          <a:p>
            <a:pPr marL="0" indent="0" algn="ctr">
              <a:buNone/>
              <a:defRPr/>
            </a:pPr>
            <a:r>
              <a:rPr lang="en-US" sz="2600" dirty="0"/>
              <a:t>“Therefore, since Christ has suffered in the flesh, arm yourselves also with the same purpose, because he who has suffered in the flesh has ceased from sin, so as to live the rest of the time in the flesh no longer for the lusts of men, but for the will of God.” </a:t>
            </a:r>
            <a:r>
              <a:rPr lang="en-US" sz="2600" b="1" dirty="0">
                <a:solidFill>
                  <a:srgbClr val="FF0000"/>
                </a:solidFill>
              </a:rPr>
              <a:t>(1 Peter 4:1-2)</a:t>
            </a:r>
          </a:p>
        </p:txBody>
      </p:sp>
      <p:sp>
        <p:nvSpPr>
          <p:cNvPr id="6" name="Title 1">
            <a:extLst>
              <a:ext uri="{FF2B5EF4-FFF2-40B4-BE49-F238E27FC236}">
                <a16:creationId xmlns:a16="http://schemas.microsoft.com/office/drawing/2014/main" id="{23D24977-0442-51C6-84BA-8A1CDFFD4548}"/>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extLst>
      <p:ext uri="{BB962C8B-B14F-4D97-AF65-F5344CB8AC3E}">
        <p14:creationId xmlns:p14="http://schemas.microsoft.com/office/powerpoint/2010/main" val="874990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76CA3-EDA9-304B-45C8-C451211C12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F44A7B-67F7-D69B-2117-6CD63E29C716}"/>
              </a:ext>
            </a:extLst>
          </p:cNvPr>
          <p:cNvSpPr>
            <a:spLocks noGrp="1"/>
          </p:cNvSpPr>
          <p:nvPr>
            <p:ph idx="1"/>
          </p:nvPr>
        </p:nvSpPr>
        <p:spPr>
          <a:xfrm>
            <a:off x="381000" y="838200"/>
            <a:ext cx="8382000" cy="5791200"/>
          </a:xfrm>
        </p:spPr>
        <p:txBody>
          <a:bodyPr>
            <a:normAutofit/>
          </a:bodyPr>
          <a:lstStyle/>
          <a:p>
            <a:pPr>
              <a:defRPr/>
            </a:pPr>
            <a:r>
              <a:rPr lang="en-US" dirty="0"/>
              <a:t>The persecutions of the Lord are central to the teaching of the New Testament writers.</a:t>
            </a:r>
          </a:p>
          <a:p>
            <a:pPr marL="0" indent="0" algn="ctr">
              <a:buNone/>
              <a:defRPr/>
            </a:pPr>
            <a:r>
              <a:rPr lang="en-US" sz="2800" dirty="0"/>
              <a:t>“Therefore, since we have so great a cloud of witnesses surrounding us, let us also lay aside every encumbrance and the sin which so easily entangles us, and let us run with endurance the race that is set before us, fixing our eyes on Jesus, the author and perfecter of faith, who for the joy set before Him endured the cross, despising the shame, and has sat down at the right hand of the throne of God. For consider Him who has endured such hostility by sinners against Himself, so that you will not grow weary and lose heart.” </a:t>
            </a:r>
            <a:r>
              <a:rPr lang="en-US" sz="2800" b="1" dirty="0">
                <a:solidFill>
                  <a:srgbClr val="FF0000"/>
                </a:solidFill>
              </a:rPr>
              <a:t>(Hebrews 12:1-3)</a:t>
            </a:r>
            <a:endParaRPr lang="en-US" sz="2800" dirty="0"/>
          </a:p>
        </p:txBody>
      </p:sp>
      <p:sp>
        <p:nvSpPr>
          <p:cNvPr id="6" name="Title 1">
            <a:extLst>
              <a:ext uri="{FF2B5EF4-FFF2-40B4-BE49-F238E27FC236}">
                <a16:creationId xmlns:a16="http://schemas.microsoft.com/office/drawing/2014/main" id="{513C0A97-5EE0-031C-3655-37D758F90A2F}"/>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extLst>
      <p:ext uri="{BB962C8B-B14F-4D97-AF65-F5344CB8AC3E}">
        <p14:creationId xmlns:p14="http://schemas.microsoft.com/office/powerpoint/2010/main" val="292245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D96C85-BC95-1043-B9C0-87044387B298}"/>
              </a:ext>
            </a:extLst>
          </p:cNvPr>
          <p:cNvSpPr>
            <a:spLocks noGrp="1"/>
          </p:cNvSpPr>
          <p:nvPr>
            <p:ph idx="1"/>
          </p:nvPr>
        </p:nvSpPr>
        <p:spPr>
          <a:xfrm>
            <a:off x="457200" y="838200"/>
            <a:ext cx="8229600" cy="5486400"/>
          </a:xfrm>
        </p:spPr>
        <p:txBody>
          <a:bodyPr>
            <a:normAutofit/>
          </a:bodyPr>
          <a:lstStyle/>
          <a:p>
            <a:pPr>
              <a:defRPr/>
            </a:pPr>
            <a:r>
              <a:rPr lang="en-US" u="sng" dirty="0"/>
              <a:t>As the Lord had prophesied, His apostles were also persecuted</a:t>
            </a:r>
            <a:r>
              <a:rPr lang="en-US" dirty="0"/>
              <a:t>.</a:t>
            </a:r>
          </a:p>
          <a:p>
            <a:pPr>
              <a:buNone/>
              <a:defRPr/>
            </a:pPr>
            <a:endParaRPr lang="en-US" sz="2800" dirty="0"/>
          </a:p>
          <a:p>
            <a:pPr algn="ctr">
              <a:buNone/>
              <a:defRPr/>
            </a:pPr>
            <a:r>
              <a:rPr lang="en-US" sz="2800" dirty="0"/>
              <a:t>“They took his advice; and after calling the apostles in, they flogged them and ordered them not to speak in the name of Jesus, and then released them.” </a:t>
            </a:r>
            <a:r>
              <a:rPr lang="en-US" sz="2800" b="1" dirty="0">
                <a:solidFill>
                  <a:srgbClr val="FF0000"/>
                </a:solidFill>
              </a:rPr>
              <a:t>(Acts 5:40) </a:t>
            </a:r>
          </a:p>
          <a:p>
            <a:pPr>
              <a:buNone/>
              <a:defRPr/>
            </a:pPr>
            <a:endParaRPr lang="en-US" sz="2800" dirty="0"/>
          </a:p>
          <a:p>
            <a:pPr algn="ctr">
              <a:buNone/>
              <a:defRPr/>
            </a:pPr>
            <a:r>
              <a:rPr lang="en-US" sz="2800" dirty="0"/>
              <a:t>“For, I think, God has exhibited us apostles last of all, as men condemned to death; because we have become a spectacle to the world, both to angels and to men.” </a:t>
            </a:r>
            <a:br>
              <a:rPr lang="en-US" sz="2800" dirty="0"/>
            </a:br>
            <a:r>
              <a:rPr lang="en-US" sz="2800" b="1" dirty="0">
                <a:solidFill>
                  <a:srgbClr val="FF0000"/>
                </a:solidFill>
              </a:rPr>
              <a:t>(1 Corinthians 4:9) </a:t>
            </a:r>
          </a:p>
        </p:txBody>
      </p:sp>
      <p:sp>
        <p:nvSpPr>
          <p:cNvPr id="6" name="Title 1">
            <a:extLst>
              <a:ext uri="{FF2B5EF4-FFF2-40B4-BE49-F238E27FC236}">
                <a16:creationId xmlns:a16="http://schemas.microsoft.com/office/drawing/2014/main" id="{2B91986E-B989-9055-2001-46D6DC9140C3}"/>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977E5-C6AB-5560-6A45-51CE4487D6DB}"/>
              </a:ext>
            </a:extLst>
          </p:cNvPr>
          <p:cNvSpPr>
            <a:spLocks noGrp="1"/>
          </p:cNvSpPr>
          <p:nvPr>
            <p:ph type="ctrTitle" sz="quarter"/>
          </p:nvPr>
        </p:nvSpPr>
        <p:spPr>
          <a:xfrm>
            <a:off x="419100" y="76200"/>
            <a:ext cx="8305800" cy="914400"/>
          </a:xfrm>
        </p:spPr>
        <p:txBody>
          <a:bodyPr/>
          <a:lstStyle/>
          <a:p>
            <a:pPr>
              <a:defRPr/>
            </a:pPr>
            <a:r>
              <a:rPr lang="en-US" sz="4800" dirty="0"/>
              <a:t>Jesus Came To Bring A Sword</a:t>
            </a:r>
          </a:p>
        </p:txBody>
      </p:sp>
      <p:sp>
        <p:nvSpPr>
          <p:cNvPr id="3" name="Subtitle 2">
            <a:extLst>
              <a:ext uri="{FF2B5EF4-FFF2-40B4-BE49-F238E27FC236}">
                <a16:creationId xmlns:a16="http://schemas.microsoft.com/office/drawing/2014/main" id="{82B154DA-317C-9C8D-E2F6-4A243964171D}"/>
              </a:ext>
            </a:extLst>
          </p:cNvPr>
          <p:cNvSpPr>
            <a:spLocks noGrp="1"/>
          </p:cNvSpPr>
          <p:nvPr>
            <p:ph type="subTitle" sz="quarter" idx="1"/>
          </p:nvPr>
        </p:nvSpPr>
        <p:spPr>
          <a:xfrm>
            <a:off x="1371600" y="1598320"/>
            <a:ext cx="6400800" cy="3811879"/>
          </a:xfrm>
        </p:spPr>
        <p:txBody>
          <a:bodyPr>
            <a:noAutofit/>
          </a:bodyPr>
          <a:lstStyle/>
          <a:p>
            <a:pPr>
              <a:defRPr/>
            </a:pPr>
            <a:r>
              <a:rPr lang="en-US" sz="4800" dirty="0"/>
              <a:t>“Do not think that I came to bring peace on the earth; I did not come to bring peace, but a sword.” </a:t>
            </a:r>
            <a:r>
              <a:rPr lang="en-US" sz="4800" b="1" dirty="0">
                <a:solidFill>
                  <a:srgbClr val="FF0000"/>
                </a:solidFill>
              </a:rPr>
              <a:t>(Matthew 10:34)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98DF03-7524-CFD9-145F-8831C516F3F6}"/>
              </a:ext>
            </a:extLst>
          </p:cNvPr>
          <p:cNvSpPr>
            <a:spLocks noGrp="1"/>
          </p:cNvSpPr>
          <p:nvPr>
            <p:ph idx="1"/>
          </p:nvPr>
        </p:nvSpPr>
        <p:spPr>
          <a:xfrm>
            <a:off x="457200" y="914400"/>
            <a:ext cx="8229600" cy="5791200"/>
          </a:xfrm>
        </p:spPr>
        <p:txBody>
          <a:bodyPr>
            <a:normAutofit/>
          </a:bodyPr>
          <a:lstStyle/>
          <a:p>
            <a:pPr>
              <a:defRPr/>
            </a:pPr>
            <a:r>
              <a:rPr lang="en-US" u="sng" dirty="0"/>
              <a:t>The apostles were persecuted</a:t>
            </a:r>
            <a:r>
              <a:rPr lang="en-US" dirty="0"/>
              <a:t>.</a:t>
            </a:r>
          </a:p>
          <a:p>
            <a:pPr algn="ctr">
              <a:buNone/>
              <a:defRPr/>
            </a:pPr>
            <a:r>
              <a:rPr lang="en-US" sz="2600" dirty="0"/>
              <a:t>“… we are afflicted in every way, but not crushed; perplexed, but not despairing; persecuted, but not forsaken; struck down, but not destroyed; always carrying about in the body the dying of Jesus, so that the life of Jesus also may be manifested in our body.” </a:t>
            </a:r>
            <a:r>
              <a:rPr lang="en-US" sz="2600" b="1" dirty="0">
                <a:solidFill>
                  <a:srgbClr val="FF0000"/>
                </a:solidFill>
              </a:rPr>
              <a:t>(2 Corinthians 4:8-10) </a:t>
            </a:r>
          </a:p>
          <a:p>
            <a:pPr>
              <a:buFont typeface="Wingdings" panose="05000000000000000000" pitchFamily="2" charset="2"/>
              <a:buNone/>
              <a:defRPr/>
            </a:pPr>
            <a:endParaRPr lang="en-US" sz="2600" dirty="0"/>
          </a:p>
          <a:p>
            <a:pPr algn="ctr">
              <a:buNone/>
              <a:defRPr/>
            </a:pPr>
            <a:r>
              <a:rPr lang="en-US" sz="2600" dirty="0"/>
              <a:t>“… but in everything commending ourselves as servants of God, in much endurance, in afflictions, in hardships, in distresses …” </a:t>
            </a:r>
            <a:r>
              <a:rPr lang="en-US" sz="2600" b="1" dirty="0">
                <a:solidFill>
                  <a:srgbClr val="FF0000"/>
                </a:solidFill>
              </a:rPr>
              <a:t>(2 Corinthians 6:4) </a:t>
            </a:r>
          </a:p>
          <a:p>
            <a:pPr algn="ctr">
              <a:buNone/>
              <a:defRPr/>
            </a:pPr>
            <a:endParaRPr lang="en-US" sz="2600" dirty="0"/>
          </a:p>
          <a:p>
            <a:pPr algn="ctr">
              <a:buNone/>
              <a:defRPr/>
            </a:pPr>
            <a:r>
              <a:rPr lang="en-US" sz="2600" dirty="0"/>
              <a:t>“… by glory and dishonor, by evil report and good report; regarded as deceivers and yet true …” </a:t>
            </a:r>
            <a:r>
              <a:rPr lang="en-US" sz="2600" b="1" dirty="0">
                <a:solidFill>
                  <a:srgbClr val="FF0000"/>
                </a:solidFill>
              </a:rPr>
              <a:t>(2 Corinthians 6:8) </a:t>
            </a:r>
          </a:p>
        </p:txBody>
      </p:sp>
      <p:sp>
        <p:nvSpPr>
          <p:cNvPr id="6" name="Title 1">
            <a:extLst>
              <a:ext uri="{FF2B5EF4-FFF2-40B4-BE49-F238E27FC236}">
                <a16:creationId xmlns:a16="http://schemas.microsoft.com/office/drawing/2014/main" id="{F971DCD2-4101-4313-7ED9-9DD3C3EF165B}"/>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B6B533-3C55-297A-1757-54222CC5E228}"/>
              </a:ext>
            </a:extLst>
          </p:cNvPr>
          <p:cNvSpPr>
            <a:spLocks noGrp="1"/>
          </p:cNvSpPr>
          <p:nvPr>
            <p:ph idx="1"/>
          </p:nvPr>
        </p:nvSpPr>
        <p:spPr>
          <a:xfrm>
            <a:off x="152400" y="777876"/>
            <a:ext cx="8915400" cy="6003924"/>
          </a:xfrm>
        </p:spPr>
        <p:txBody>
          <a:bodyPr>
            <a:normAutofit fontScale="92500" lnSpcReduction="20000"/>
          </a:bodyPr>
          <a:lstStyle/>
          <a:p>
            <a:pPr>
              <a:defRPr/>
            </a:pPr>
            <a:r>
              <a:rPr lang="en-US" u="sng" dirty="0"/>
              <a:t>The apostles were persecuted</a:t>
            </a:r>
            <a:r>
              <a:rPr lang="en-US" dirty="0"/>
              <a:t>.</a:t>
            </a:r>
          </a:p>
          <a:p>
            <a:pPr>
              <a:buNone/>
              <a:defRPr/>
            </a:pPr>
            <a:endParaRPr lang="en-US" sz="2800" dirty="0"/>
          </a:p>
          <a:p>
            <a:pPr>
              <a:buNone/>
              <a:defRPr/>
            </a:pPr>
            <a:r>
              <a:rPr lang="en-US" sz="2800" dirty="0"/>
              <a:t>“From now on let no one cause trouble for me, for I bear on my body the brand-marks of Jesus.” </a:t>
            </a:r>
            <a:r>
              <a:rPr lang="en-US" sz="2800" b="1" dirty="0">
                <a:solidFill>
                  <a:srgbClr val="FF0000"/>
                </a:solidFill>
              </a:rPr>
              <a:t>(Galatians 6:17) </a:t>
            </a:r>
          </a:p>
          <a:p>
            <a:pPr>
              <a:buFont typeface="Wingdings" panose="05000000000000000000" pitchFamily="2" charset="2"/>
              <a:buNone/>
              <a:defRPr/>
            </a:pPr>
            <a:r>
              <a:rPr lang="en-US" sz="2800" dirty="0"/>
              <a:t>	</a:t>
            </a:r>
          </a:p>
          <a:p>
            <a:pPr algn="ctr">
              <a:buFont typeface="Wingdings" panose="05000000000000000000" pitchFamily="2" charset="2"/>
              <a:buNone/>
              <a:defRPr/>
            </a:pPr>
            <a:r>
              <a:rPr lang="en-US" sz="2800" dirty="0"/>
              <a:t>“Are they servants of Christ? – I speak as if insane – I more so; in far more labors, in far more imprisonments, beaten times without number, often in danger of death. Five times I received from the Jews thirty-nine lashes. Three times I was beaten with rods, once I was stoned, three times I was shipwrecked, a night and a day I have spent in the deep. I have been on frequent journeys, in dangers from rivers, dangers from robbers, dangers from my countrymen, dangers from the Gentiles, dangers in the city, dangers in the wilderness, dangers on the sea, dangers among false brethren; I have been in labor and hardship, through many sleepless nights, in hunger and thirst, often without food, in cold and exposure.” </a:t>
            </a:r>
            <a:r>
              <a:rPr lang="en-US" sz="2800" b="1" dirty="0">
                <a:solidFill>
                  <a:srgbClr val="FF0000"/>
                </a:solidFill>
              </a:rPr>
              <a:t>(2 Corinthians 11:23-27)</a:t>
            </a:r>
          </a:p>
        </p:txBody>
      </p:sp>
      <p:sp>
        <p:nvSpPr>
          <p:cNvPr id="6" name="Title 1">
            <a:extLst>
              <a:ext uri="{FF2B5EF4-FFF2-40B4-BE49-F238E27FC236}">
                <a16:creationId xmlns:a16="http://schemas.microsoft.com/office/drawing/2014/main" id="{1C5706EE-773A-8B85-5012-B159E53CFCC9}"/>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48EA54-F084-2BB1-F901-55C419DBC4D8}"/>
              </a:ext>
            </a:extLst>
          </p:cNvPr>
          <p:cNvSpPr>
            <a:spLocks noGrp="1"/>
          </p:cNvSpPr>
          <p:nvPr>
            <p:ph idx="1"/>
          </p:nvPr>
        </p:nvSpPr>
        <p:spPr>
          <a:xfrm>
            <a:off x="152400" y="914400"/>
            <a:ext cx="8839200" cy="5791200"/>
          </a:xfrm>
        </p:spPr>
        <p:txBody>
          <a:bodyPr>
            <a:normAutofit/>
          </a:bodyPr>
          <a:lstStyle/>
          <a:p>
            <a:pPr>
              <a:defRPr/>
            </a:pPr>
            <a:r>
              <a:rPr lang="en-US" sz="3000" u="sng" dirty="0"/>
              <a:t>The apostles were persecuted</a:t>
            </a:r>
            <a:r>
              <a:rPr lang="en-US" sz="3000" dirty="0"/>
              <a:t>.</a:t>
            </a:r>
          </a:p>
          <a:p>
            <a:pPr algn="ctr">
              <a:buNone/>
              <a:defRPr/>
            </a:pPr>
            <a:r>
              <a:rPr lang="en-US" sz="2800" dirty="0"/>
              <a:t>“Therefore do not be ashamed of the testimony of our Lord or of me His prisoner, but join with me in suffering for the gospel according to the power of God …” </a:t>
            </a:r>
            <a:r>
              <a:rPr lang="en-US" sz="2800" b="1" dirty="0">
                <a:solidFill>
                  <a:srgbClr val="FF0000"/>
                </a:solidFill>
              </a:rPr>
              <a:t>(2 Timothy 1:8) </a:t>
            </a:r>
          </a:p>
          <a:p>
            <a:pPr algn="ctr">
              <a:buNone/>
              <a:defRPr/>
            </a:pPr>
            <a:endParaRPr lang="en-US" sz="2800" dirty="0"/>
          </a:p>
          <a:p>
            <a:pPr algn="ctr">
              <a:buNone/>
              <a:defRPr/>
            </a:pPr>
            <a:r>
              <a:rPr lang="en-US" sz="2800" dirty="0"/>
              <a:t>“For this reason I also suffer these things, but I am not ashamed; for I know whom I have believed and I am convinced that He is able to guard what I have entrusted to Him until that day.” </a:t>
            </a:r>
            <a:r>
              <a:rPr lang="en-US" sz="2800" b="1" dirty="0">
                <a:solidFill>
                  <a:srgbClr val="FF0000"/>
                </a:solidFill>
              </a:rPr>
              <a:t>(2 Timothy 1:12) </a:t>
            </a:r>
          </a:p>
          <a:p>
            <a:pPr algn="ctr">
              <a:buNone/>
              <a:defRPr/>
            </a:pPr>
            <a:endParaRPr lang="en-US" sz="2800" dirty="0"/>
          </a:p>
          <a:p>
            <a:pPr algn="ctr">
              <a:buNone/>
              <a:defRPr/>
            </a:pPr>
            <a:r>
              <a:rPr lang="en-US" sz="2800" dirty="0"/>
              <a:t>“Indeed, all who desire to live godly in Christ Jesus will be persecuted.” </a:t>
            </a:r>
            <a:r>
              <a:rPr lang="en-US" sz="2800" b="1" dirty="0">
                <a:solidFill>
                  <a:srgbClr val="FF0000"/>
                </a:solidFill>
              </a:rPr>
              <a:t>(2 Timothy 3:12)</a:t>
            </a:r>
          </a:p>
        </p:txBody>
      </p:sp>
      <p:sp>
        <p:nvSpPr>
          <p:cNvPr id="6" name="Title 1">
            <a:extLst>
              <a:ext uri="{FF2B5EF4-FFF2-40B4-BE49-F238E27FC236}">
                <a16:creationId xmlns:a16="http://schemas.microsoft.com/office/drawing/2014/main" id="{3CCD06A0-8DEF-17D1-2C9C-5AD9F07AC405}"/>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D0B939-74A4-9261-C5E7-E36B5E551F69}"/>
              </a:ext>
            </a:extLst>
          </p:cNvPr>
          <p:cNvSpPr>
            <a:spLocks noGrp="1"/>
          </p:cNvSpPr>
          <p:nvPr>
            <p:ph idx="1"/>
          </p:nvPr>
        </p:nvSpPr>
        <p:spPr>
          <a:xfrm>
            <a:off x="381000" y="914400"/>
            <a:ext cx="8382000" cy="5562600"/>
          </a:xfrm>
        </p:spPr>
        <p:txBody>
          <a:bodyPr>
            <a:normAutofit/>
          </a:bodyPr>
          <a:lstStyle/>
          <a:p>
            <a:pPr>
              <a:defRPr/>
            </a:pPr>
            <a:r>
              <a:rPr lang="en-US" sz="3600" u="sng" dirty="0"/>
              <a:t>The Cost of Being a Disciple of Jesus Christ</a:t>
            </a:r>
            <a:endParaRPr lang="en-US" sz="3600" dirty="0"/>
          </a:p>
          <a:p>
            <a:pPr lvl="1">
              <a:defRPr/>
            </a:pPr>
            <a:r>
              <a:rPr lang="en-US" dirty="0"/>
              <a:t>Stephen was stoned. </a:t>
            </a:r>
            <a:r>
              <a:rPr lang="en-US" b="1" dirty="0">
                <a:solidFill>
                  <a:srgbClr val="FF0000"/>
                </a:solidFill>
              </a:rPr>
              <a:t>Acts 7:59</a:t>
            </a:r>
          </a:p>
          <a:p>
            <a:pPr lvl="1">
              <a:defRPr/>
            </a:pPr>
            <a:r>
              <a:rPr lang="en-US" dirty="0"/>
              <a:t>James was beheaded. </a:t>
            </a:r>
            <a:r>
              <a:rPr lang="en-US" b="1" dirty="0">
                <a:solidFill>
                  <a:srgbClr val="FF0000"/>
                </a:solidFill>
              </a:rPr>
              <a:t>Acts 12:1-2</a:t>
            </a:r>
          </a:p>
          <a:p>
            <a:pPr lvl="1">
              <a:defRPr/>
            </a:pPr>
            <a:r>
              <a:rPr lang="en-US" dirty="0"/>
              <a:t>Peter was imprisoned. </a:t>
            </a:r>
            <a:r>
              <a:rPr lang="en-US" b="1" dirty="0">
                <a:solidFill>
                  <a:srgbClr val="FF0000"/>
                </a:solidFill>
              </a:rPr>
              <a:t>Acts 12:3-5</a:t>
            </a:r>
          </a:p>
          <a:p>
            <a:pPr lvl="1">
              <a:defRPr/>
            </a:pPr>
            <a:r>
              <a:rPr lang="en-US" dirty="0"/>
              <a:t>Antipas was killed. </a:t>
            </a:r>
            <a:r>
              <a:rPr lang="en-US" b="1" dirty="0">
                <a:solidFill>
                  <a:srgbClr val="FF0000"/>
                </a:solidFill>
              </a:rPr>
              <a:t>Revelation 2:13</a:t>
            </a:r>
          </a:p>
          <a:p>
            <a:pPr>
              <a:defRPr/>
            </a:pPr>
            <a:endParaRPr lang="en-US" dirty="0"/>
          </a:p>
          <a:p>
            <a:pPr>
              <a:defRPr/>
            </a:pPr>
            <a:r>
              <a:rPr lang="en-US" dirty="0"/>
              <a:t>Persecutions Prophesied by Jesus </a:t>
            </a:r>
            <a:r>
              <a:rPr lang="en-US" b="1" dirty="0">
                <a:solidFill>
                  <a:srgbClr val="FF0000"/>
                </a:solidFill>
              </a:rPr>
              <a:t>John 16:2</a:t>
            </a:r>
          </a:p>
          <a:p>
            <a:pPr>
              <a:defRPr/>
            </a:pPr>
            <a:endParaRPr lang="en-US" dirty="0"/>
          </a:p>
          <a:p>
            <a:pPr>
              <a:defRPr/>
            </a:pPr>
            <a:r>
              <a:rPr lang="en-US" dirty="0"/>
              <a:t>Blessed are the Persecuted </a:t>
            </a:r>
            <a:r>
              <a:rPr lang="en-US" b="1" dirty="0">
                <a:solidFill>
                  <a:srgbClr val="FF0000"/>
                </a:solidFill>
              </a:rPr>
              <a:t>Matthew 5:10-12</a:t>
            </a:r>
          </a:p>
        </p:txBody>
      </p:sp>
      <p:sp>
        <p:nvSpPr>
          <p:cNvPr id="6" name="Title 1">
            <a:extLst>
              <a:ext uri="{FF2B5EF4-FFF2-40B4-BE49-F238E27FC236}">
                <a16:creationId xmlns:a16="http://schemas.microsoft.com/office/drawing/2014/main" id="{838297DA-F668-9A29-05D4-1CCEC9797C69}"/>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B05A72-C96D-F23B-81A5-201F48102B5D}"/>
              </a:ext>
            </a:extLst>
          </p:cNvPr>
          <p:cNvSpPr>
            <a:spLocks noGrp="1"/>
          </p:cNvSpPr>
          <p:nvPr>
            <p:ph idx="1"/>
          </p:nvPr>
        </p:nvSpPr>
        <p:spPr>
          <a:xfrm>
            <a:off x="133350" y="838200"/>
            <a:ext cx="8877300" cy="5913438"/>
          </a:xfrm>
        </p:spPr>
        <p:txBody>
          <a:bodyPr/>
          <a:lstStyle/>
          <a:p>
            <a:pPr>
              <a:defRPr/>
            </a:pPr>
            <a:r>
              <a:rPr lang="en-US" dirty="0"/>
              <a:t>Separation of family. </a:t>
            </a:r>
          </a:p>
          <a:p>
            <a:pPr marL="0" indent="0" algn="ctr">
              <a:buNone/>
              <a:defRPr/>
            </a:pPr>
            <a:r>
              <a:rPr lang="en-US" sz="2500" dirty="0"/>
              <a:t>“For I came to </a:t>
            </a:r>
            <a:r>
              <a:rPr lang="en-US" sz="2500" cap="small" dirty="0"/>
              <a:t>set a man against his father, and a daughter against her mother, and a daughter-in-law against her mother-in-law</a:t>
            </a:r>
            <a:r>
              <a:rPr lang="en-US" sz="2500" dirty="0"/>
              <a:t>; and </a:t>
            </a:r>
            <a:r>
              <a:rPr lang="en-US" sz="2500" cap="small" dirty="0"/>
              <a:t>a man’s enemies will be the members of his household</a:t>
            </a:r>
            <a:r>
              <a:rPr lang="en-US" sz="2500" dirty="0"/>
              <a:t>. He who loves father or mother more than Me is not worthy of Me; and he who loves son or daughter more than Me is not worthy of Me. And he who does not take his cross and follow after Me is not worthy of Me. He who has found his life will lose it, and he who has lost his life for My sake will find it.” </a:t>
            </a:r>
            <a:r>
              <a:rPr lang="en-US" sz="2500" b="1" dirty="0">
                <a:solidFill>
                  <a:srgbClr val="FF0000"/>
                </a:solidFill>
              </a:rPr>
              <a:t>(Matthew 10:35-39)</a:t>
            </a:r>
          </a:p>
          <a:p>
            <a:pPr marL="0" indent="0" algn="ctr">
              <a:buNone/>
              <a:defRPr/>
            </a:pPr>
            <a:r>
              <a:rPr lang="en-US" sz="1200" dirty="0"/>
              <a:t> </a:t>
            </a:r>
          </a:p>
          <a:p>
            <a:pPr marL="0" indent="0" algn="ctr">
              <a:buNone/>
              <a:defRPr/>
            </a:pPr>
            <a:r>
              <a:rPr lang="en-US" sz="2500" dirty="0"/>
              <a:t>“For you have heard of my former manner of life in Judaism, how I used to persecute the church of God beyond measure and tried to destroy it; and I was advancing in Judaism beyond many of my contemporaries among my countrymen, being more extremely zealous for my ancestral traditions.” </a:t>
            </a:r>
            <a:r>
              <a:rPr lang="en-US" sz="2500" b="1" dirty="0">
                <a:solidFill>
                  <a:srgbClr val="FF0000"/>
                </a:solidFill>
              </a:rPr>
              <a:t>(Galatians 1:13-14)</a:t>
            </a:r>
          </a:p>
        </p:txBody>
      </p:sp>
      <p:sp>
        <p:nvSpPr>
          <p:cNvPr id="6" name="Title 1">
            <a:extLst>
              <a:ext uri="{FF2B5EF4-FFF2-40B4-BE49-F238E27FC236}">
                <a16:creationId xmlns:a16="http://schemas.microsoft.com/office/drawing/2014/main" id="{A3C95BA0-E8B3-8B9B-DA88-D176D3D481B1}"/>
              </a:ext>
            </a:extLst>
          </p:cNvPr>
          <p:cNvSpPr txBox="1">
            <a:spLocks/>
          </p:cNvSpPr>
          <p:nvPr/>
        </p:nvSpPr>
        <p:spPr bwMode="auto">
          <a:xfrm>
            <a:off x="0" y="106362"/>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Socially, The Presence of Christ Brings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E882C-91E2-E361-4CA1-114ED2A21BD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11C0D5-5773-0972-4F73-F7099E4ADF68}"/>
              </a:ext>
            </a:extLst>
          </p:cNvPr>
          <p:cNvSpPr>
            <a:spLocks noGrp="1"/>
          </p:cNvSpPr>
          <p:nvPr>
            <p:ph idx="1"/>
          </p:nvPr>
        </p:nvSpPr>
        <p:spPr>
          <a:xfrm>
            <a:off x="152400" y="731837"/>
            <a:ext cx="8915400" cy="6126163"/>
          </a:xfrm>
        </p:spPr>
        <p:txBody>
          <a:bodyPr/>
          <a:lstStyle/>
          <a:p>
            <a:pPr>
              <a:defRPr/>
            </a:pPr>
            <a:r>
              <a:rPr lang="en-US" dirty="0"/>
              <a:t>Separation of brethren. </a:t>
            </a:r>
          </a:p>
          <a:p>
            <a:pPr marL="0" indent="0" algn="ctr">
              <a:buNone/>
              <a:defRPr/>
            </a:pPr>
            <a:r>
              <a:rPr lang="en-US" sz="2600" dirty="0"/>
              <a:t>“I wrote you in my letter not to associate with immoral people; I did not at all mean with the immoral people of this world, or with the covetous and swindlers, or with idolaters, for then you would have to go out of the world. But actually, I wrote to you not to associate with any so-called brother if he is an immoral person, or covetous, or an idolater, or a reviler, or a drunkard, or a swindler – not even to eat with such a one.” </a:t>
            </a:r>
            <a:r>
              <a:rPr lang="en-US" sz="2600" b="1" dirty="0">
                <a:solidFill>
                  <a:srgbClr val="FF0000"/>
                </a:solidFill>
              </a:rPr>
              <a:t>(1 Corinthians 5:9-11)</a:t>
            </a:r>
            <a:br>
              <a:rPr lang="en-US" sz="2600" dirty="0"/>
            </a:br>
            <a:endParaRPr lang="en-US" sz="2600" dirty="0"/>
          </a:p>
          <a:p>
            <a:pPr marL="0" indent="0" algn="ctr">
              <a:buNone/>
              <a:defRPr/>
            </a:pPr>
            <a:r>
              <a:rPr lang="en-US" sz="2600" dirty="0"/>
              <a:t>“Now we command you, brethren, in the name of our Lord Jesus Christ, that you keep away from every brother who leads an unruly life and not according to the tradition which you received from us.” </a:t>
            </a:r>
            <a:r>
              <a:rPr lang="en-US" sz="2600" b="1" dirty="0">
                <a:solidFill>
                  <a:srgbClr val="FF0000"/>
                </a:solidFill>
              </a:rPr>
              <a:t>(2 Thessalonians 3:6)</a:t>
            </a:r>
          </a:p>
        </p:txBody>
      </p:sp>
      <p:sp>
        <p:nvSpPr>
          <p:cNvPr id="6" name="Title 1">
            <a:extLst>
              <a:ext uri="{FF2B5EF4-FFF2-40B4-BE49-F238E27FC236}">
                <a16:creationId xmlns:a16="http://schemas.microsoft.com/office/drawing/2014/main" id="{C57109D5-798E-DAFD-01F2-F30F871D31C7}"/>
              </a:ext>
            </a:extLst>
          </p:cNvPr>
          <p:cNvSpPr txBox="1">
            <a:spLocks/>
          </p:cNvSpPr>
          <p:nvPr/>
        </p:nvSpPr>
        <p:spPr bwMode="auto">
          <a:xfrm>
            <a:off x="0" y="106362"/>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Socially, The Presence of Christ Brings A Sword</a:t>
            </a:r>
          </a:p>
        </p:txBody>
      </p:sp>
    </p:spTree>
    <p:extLst>
      <p:ext uri="{BB962C8B-B14F-4D97-AF65-F5344CB8AC3E}">
        <p14:creationId xmlns:p14="http://schemas.microsoft.com/office/powerpoint/2010/main" val="421351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44FA8B-834A-99FD-1FA5-2F8F8247D596}"/>
              </a:ext>
            </a:extLst>
          </p:cNvPr>
          <p:cNvSpPr>
            <a:spLocks noGrp="1"/>
          </p:cNvSpPr>
          <p:nvPr>
            <p:ph idx="1"/>
          </p:nvPr>
        </p:nvSpPr>
        <p:spPr>
          <a:xfrm>
            <a:off x="228600" y="838200"/>
            <a:ext cx="8839200" cy="6019800"/>
          </a:xfrm>
        </p:spPr>
        <p:txBody>
          <a:bodyPr>
            <a:normAutofit lnSpcReduction="10000"/>
          </a:bodyPr>
          <a:lstStyle/>
          <a:p>
            <a:pPr>
              <a:defRPr/>
            </a:pPr>
            <a:r>
              <a:rPr lang="en-US" sz="3000" dirty="0"/>
              <a:t>The Word of God is the sword of the Spirit.</a:t>
            </a:r>
            <a:br>
              <a:rPr lang="en-US" sz="3000" dirty="0"/>
            </a:br>
            <a:r>
              <a:rPr lang="en-US" sz="3000" b="1" dirty="0">
                <a:solidFill>
                  <a:srgbClr val="FF0000"/>
                </a:solidFill>
              </a:rPr>
              <a:t>Ephesians 6:17</a:t>
            </a:r>
          </a:p>
          <a:p>
            <a:pPr>
              <a:defRPr/>
            </a:pPr>
            <a:r>
              <a:rPr lang="en-US" sz="3000" dirty="0"/>
              <a:t>The Word of God is sharper than a two-edged sword. </a:t>
            </a:r>
            <a:r>
              <a:rPr lang="en-US" sz="3000" b="1" dirty="0">
                <a:solidFill>
                  <a:srgbClr val="FF0000"/>
                </a:solidFill>
              </a:rPr>
              <a:t>Hebrews 4:12</a:t>
            </a:r>
          </a:p>
          <a:p>
            <a:pPr>
              <a:defRPr/>
            </a:pPr>
            <a:r>
              <a:rPr lang="en-US" sz="3000" dirty="0"/>
              <a:t>Discerns good and evil within us. </a:t>
            </a:r>
            <a:br>
              <a:rPr lang="en-US" sz="3000" dirty="0"/>
            </a:br>
            <a:r>
              <a:rPr lang="en-US" sz="3000" b="1" dirty="0">
                <a:solidFill>
                  <a:srgbClr val="FF0000"/>
                </a:solidFill>
              </a:rPr>
              <a:t>Matthew 15:18-20</a:t>
            </a:r>
            <a:r>
              <a:rPr lang="en-US" sz="3000" dirty="0">
                <a:solidFill>
                  <a:schemeClr val="tx1">
                    <a:lumMod val="95000"/>
                  </a:schemeClr>
                </a:solidFill>
              </a:rPr>
              <a:t>;</a:t>
            </a:r>
            <a:r>
              <a:rPr lang="en-US" sz="3000" b="1" dirty="0">
                <a:solidFill>
                  <a:srgbClr val="FF0000"/>
                </a:solidFill>
              </a:rPr>
              <a:t> Proverbs 4:23</a:t>
            </a:r>
            <a:r>
              <a:rPr lang="en-US" sz="3000" dirty="0">
                <a:solidFill>
                  <a:schemeClr val="tx1">
                    <a:lumMod val="95000"/>
                  </a:schemeClr>
                </a:solidFill>
              </a:rPr>
              <a:t>;</a:t>
            </a:r>
            <a:r>
              <a:rPr lang="en-US" sz="3000" b="1" dirty="0">
                <a:solidFill>
                  <a:srgbClr val="FF0000"/>
                </a:solidFill>
              </a:rPr>
              <a:t> Proverbs 23:7</a:t>
            </a:r>
            <a:r>
              <a:rPr lang="en-US" sz="3000" dirty="0"/>
              <a:t>; </a:t>
            </a:r>
            <a:br>
              <a:rPr lang="en-US" sz="3000" dirty="0"/>
            </a:br>
            <a:r>
              <a:rPr lang="en-US" sz="3000" dirty="0"/>
              <a:t>cf. </a:t>
            </a:r>
            <a:r>
              <a:rPr lang="en-US" sz="3000" b="1" dirty="0">
                <a:solidFill>
                  <a:srgbClr val="FF0000"/>
                </a:solidFill>
              </a:rPr>
              <a:t>Colossians 3:16</a:t>
            </a:r>
            <a:r>
              <a:rPr lang="en-US" sz="3000" dirty="0"/>
              <a:t>; cf. </a:t>
            </a:r>
            <a:r>
              <a:rPr lang="en-US" sz="3000" b="1" dirty="0">
                <a:solidFill>
                  <a:srgbClr val="FF0000"/>
                </a:solidFill>
              </a:rPr>
              <a:t>Hebrews 5:11-14</a:t>
            </a:r>
          </a:p>
          <a:p>
            <a:pPr>
              <a:defRPr/>
            </a:pPr>
            <a:r>
              <a:rPr lang="en-US" sz="3000" dirty="0"/>
              <a:t>It cuts through every part of man.</a:t>
            </a:r>
            <a:br>
              <a:rPr lang="en-US" sz="3000" dirty="0"/>
            </a:br>
            <a:r>
              <a:rPr lang="en-US" sz="3000" dirty="0"/>
              <a:t>cf. </a:t>
            </a:r>
            <a:r>
              <a:rPr lang="en-US" sz="3000" b="1" dirty="0">
                <a:solidFill>
                  <a:srgbClr val="FF0000"/>
                </a:solidFill>
              </a:rPr>
              <a:t>2 Samuel 12:1-7</a:t>
            </a:r>
            <a:r>
              <a:rPr lang="en-US" sz="3000" dirty="0">
                <a:solidFill>
                  <a:schemeClr val="tx1">
                    <a:lumMod val="95000"/>
                  </a:schemeClr>
                </a:solidFill>
              </a:rPr>
              <a:t>;</a:t>
            </a:r>
            <a:r>
              <a:rPr lang="en-US" sz="3000" b="1" dirty="0">
                <a:solidFill>
                  <a:srgbClr val="FF0000"/>
                </a:solidFill>
              </a:rPr>
              <a:t> Acts 2:37</a:t>
            </a:r>
          </a:p>
          <a:p>
            <a:pPr>
              <a:defRPr/>
            </a:pPr>
            <a:r>
              <a:rPr lang="en-US" sz="3000" dirty="0"/>
              <a:t>It cuts through old habits; it opposes sin.</a:t>
            </a:r>
            <a:br>
              <a:rPr lang="en-US" sz="3000" dirty="0"/>
            </a:br>
            <a:r>
              <a:rPr lang="en-US" sz="3000" dirty="0"/>
              <a:t>cf. </a:t>
            </a:r>
            <a:r>
              <a:rPr lang="en-US" sz="3000" b="1" dirty="0">
                <a:solidFill>
                  <a:srgbClr val="FF0000"/>
                </a:solidFill>
              </a:rPr>
              <a:t>1 Corinthians 6:9-11</a:t>
            </a:r>
          </a:p>
          <a:p>
            <a:pPr>
              <a:defRPr/>
            </a:pPr>
            <a:r>
              <a:rPr lang="en-US" sz="3000" dirty="0"/>
              <a:t>It sets a new standard. </a:t>
            </a:r>
            <a:br>
              <a:rPr lang="en-US" sz="3000" dirty="0"/>
            </a:br>
            <a:r>
              <a:rPr lang="en-US" sz="3000" b="1" dirty="0">
                <a:solidFill>
                  <a:srgbClr val="FF0000"/>
                </a:solidFill>
              </a:rPr>
              <a:t>Ephesians 4:17-20</a:t>
            </a:r>
            <a:r>
              <a:rPr lang="en-US" sz="3000" dirty="0">
                <a:solidFill>
                  <a:schemeClr val="tx1">
                    <a:lumMod val="95000"/>
                  </a:schemeClr>
                </a:solidFill>
              </a:rPr>
              <a:t>;</a:t>
            </a:r>
            <a:r>
              <a:rPr lang="en-US" sz="3000" b="1" dirty="0">
                <a:solidFill>
                  <a:srgbClr val="FF0000"/>
                </a:solidFill>
              </a:rPr>
              <a:t> 1 Peter 4:1-6</a:t>
            </a:r>
          </a:p>
        </p:txBody>
      </p:sp>
      <p:sp>
        <p:nvSpPr>
          <p:cNvPr id="4" name="Title 1">
            <a:extLst>
              <a:ext uri="{FF2B5EF4-FFF2-40B4-BE49-F238E27FC236}">
                <a16:creationId xmlns:a16="http://schemas.microsoft.com/office/drawing/2014/main" id="{0FB99680-E7A8-7F36-03C5-91ADF7205038}"/>
              </a:ext>
            </a:extLst>
          </p:cNvPr>
          <p:cNvSpPr txBox="1">
            <a:spLocks/>
          </p:cNvSpPr>
          <p:nvPr/>
        </p:nvSpPr>
        <p:spPr bwMode="auto">
          <a:xfrm>
            <a:off x="0" y="762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Spiritually, the Presence of Christ Brings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8FB8A1-7E28-FB50-01A2-141F38F3B09A}"/>
              </a:ext>
            </a:extLst>
          </p:cNvPr>
          <p:cNvSpPr>
            <a:spLocks noGrp="1"/>
          </p:cNvSpPr>
          <p:nvPr>
            <p:ph idx="1"/>
          </p:nvPr>
        </p:nvSpPr>
        <p:spPr>
          <a:xfrm>
            <a:off x="152400" y="625476"/>
            <a:ext cx="8839200" cy="6156324"/>
          </a:xfrm>
        </p:spPr>
        <p:txBody>
          <a:bodyPr>
            <a:normAutofit/>
          </a:bodyPr>
          <a:lstStyle/>
          <a:p>
            <a:pPr>
              <a:defRPr/>
            </a:pPr>
            <a:r>
              <a:rPr lang="en-US" dirty="0"/>
              <a:t>The old man will not die without a struggle; he fights against the new man. </a:t>
            </a:r>
          </a:p>
          <a:p>
            <a:pPr marL="0" indent="0" algn="ctr">
              <a:buNone/>
              <a:defRPr/>
            </a:pPr>
            <a:r>
              <a:rPr lang="en-US" sz="2600" dirty="0"/>
              <a:t>“Or do you not know that all of us who have been baptized into Christ Jesus have been baptized into His death? Therefore we have been buried with Him through baptism into death, so that as Christ was raised from the dead through the glory of the Father, so we too might walk in newness of life. For if we have become united with Him in the likeness of His death, certainly we shall also be in the likeness of His resurrection, knowing this, that our old self was crucified with Him, in order that our body of sin might be done away with, so that we would no longer be slaves to sin; for he who has died is freed from sin.” </a:t>
            </a:r>
            <a:r>
              <a:rPr lang="en-US" sz="2600" b="1" dirty="0">
                <a:solidFill>
                  <a:srgbClr val="FF0000"/>
                </a:solidFill>
              </a:rPr>
              <a:t>(Romans 6:3-7)</a:t>
            </a:r>
          </a:p>
          <a:p>
            <a:pPr marL="0" indent="0" algn="ctr">
              <a:buNone/>
              <a:defRPr/>
            </a:pPr>
            <a:r>
              <a:rPr lang="en-US" sz="2600" dirty="0"/>
              <a:t>“Therefore do not let sin reign in your mortal body so that you obey its lusts …” </a:t>
            </a:r>
            <a:r>
              <a:rPr lang="en-US" sz="2600" b="1" dirty="0">
                <a:solidFill>
                  <a:srgbClr val="FF0000"/>
                </a:solidFill>
              </a:rPr>
              <a:t>(Romans 6:12)</a:t>
            </a:r>
          </a:p>
        </p:txBody>
      </p:sp>
      <p:sp>
        <p:nvSpPr>
          <p:cNvPr id="4" name="Title 1">
            <a:extLst>
              <a:ext uri="{FF2B5EF4-FFF2-40B4-BE49-F238E27FC236}">
                <a16:creationId xmlns:a16="http://schemas.microsoft.com/office/drawing/2014/main" id="{9C3101C6-A419-6A48-FAC0-8F6CC2426081}"/>
              </a:ext>
            </a:extLst>
          </p:cNvPr>
          <p:cNvSpPr txBox="1">
            <a:spLocks/>
          </p:cNvSpPr>
          <p:nvPr/>
        </p:nvSpPr>
        <p:spPr bwMode="auto">
          <a:xfrm>
            <a:off x="0" y="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Spiritually, the Presence of Christ Brings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BA80E-171C-6D65-64B2-7FE7618ADB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C0CACA-E5E7-80C8-C22E-387954E6727A}"/>
              </a:ext>
            </a:extLst>
          </p:cNvPr>
          <p:cNvSpPr>
            <a:spLocks noGrp="1"/>
          </p:cNvSpPr>
          <p:nvPr>
            <p:ph idx="1"/>
          </p:nvPr>
        </p:nvSpPr>
        <p:spPr>
          <a:xfrm>
            <a:off x="152400" y="625476"/>
            <a:ext cx="8839200" cy="6156324"/>
          </a:xfrm>
        </p:spPr>
        <p:txBody>
          <a:bodyPr>
            <a:normAutofit lnSpcReduction="10000"/>
          </a:bodyPr>
          <a:lstStyle/>
          <a:p>
            <a:pPr>
              <a:defRPr/>
            </a:pPr>
            <a:r>
              <a:rPr lang="en-US" dirty="0"/>
              <a:t>The old man will not die without a struggle; he fights against the new man. </a:t>
            </a:r>
          </a:p>
          <a:p>
            <a:pPr marL="0" indent="0" algn="ctr">
              <a:buNone/>
              <a:defRPr/>
            </a:pPr>
            <a:r>
              <a:rPr lang="en-US" sz="2400" dirty="0"/>
              <a:t>“For what I am doing, I do not understand; for I am not practicing what I would like to do, but I am doing the very thing I hate. But if I do the very thing I do not want to do, I agree with the Law, confessing that the Law is good. So now, no longer am I the one doing it, but sin which dwells in me. For I know that nothing good dwells in me, that is, in my flesh; for the willing is present in me, but the doing of the good is not. For the good that I want, I do not do, but I practice the very evil that I do not want. But if I am doing the very thing I do not want, I am no longer the one doing it, but sin which dwells in me. I find then the principle that evil is present in me, the one who wants to do good. For I joyfully concur with the law of God in the inner man, but I see a different law in the members of my body, waging war against the law of my mind and making me a prisoner of the law of sin which is in my members. Wretched man that I am! Who will set me free from the body of this death?” </a:t>
            </a:r>
            <a:r>
              <a:rPr lang="en-US" sz="2400" b="1" dirty="0">
                <a:solidFill>
                  <a:srgbClr val="FF0000"/>
                </a:solidFill>
              </a:rPr>
              <a:t>(Romans 7:15-24)</a:t>
            </a:r>
          </a:p>
          <a:p>
            <a:pPr marL="0" indent="0" algn="ctr">
              <a:buNone/>
              <a:defRPr/>
            </a:pPr>
            <a:endParaRPr lang="en-US" sz="2400" b="1" dirty="0">
              <a:solidFill>
                <a:srgbClr val="FF0000"/>
              </a:solidFill>
            </a:endParaRPr>
          </a:p>
        </p:txBody>
      </p:sp>
      <p:sp>
        <p:nvSpPr>
          <p:cNvPr id="4" name="Title 1">
            <a:extLst>
              <a:ext uri="{FF2B5EF4-FFF2-40B4-BE49-F238E27FC236}">
                <a16:creationId xmlns:a16="http://schemas.microsoft.com/office/drawing/2014/main" id="{E923C550-A55B-8400-2942-4498856078DB}"/>
              </a:ext>
            </a:extLst>
          </p:cNvPr>
          <p:cNvSpPr txBox="1">
            <a:spLocks/>
          </p:cNvSpPr>
          <p:nvPr/>
        </p:nvSpPr>
        <p:spPr bwMode="auto">
          <a:xfrm>
            <a:off x="0" y="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Spiritually, the Presence of Christ Brings A Sword</a:t>
            </a:r>
          </a:p>
        </p:txBody>
      </p:sp>
    </p:spTree>
    <p:extLst>
      <p:ext uri="{BB962C8B-B14F-4D97-AF65-F5344CB8AC3E}">
        <p14:creationId xmlns:p14="http://schemas.microsoft.com/office/powerpoint/2010/main" val="288715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CD4DB-35D5-8663-E148-DC4E61F631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9681B5-ADC0-70CD-E2F0-92E45800B790}"/>
              </a:ext>
            </a:extLst>
          </p:cNvPr>
          <p:cNvSpPr>
            <a:spLocks noGrp="1"/>
          </p:cNvSpPr>
          <p:nvPr>
            <p:ph idx="1"/>
          </p:nvPr>
        </p:nvSpPr>
        <p:spPr>
          <a:xfrm>
            <a:off x="152400" y="625476"/>
            <a:ext cx="8839200" cy="6156324"/>
          </a:xfrm>
        </p:spPr>
        <p:txBody>
          <a:bodyPr>
            <a:normAutofit/>
          </a:bodyPr>
          <a:lstStyle/>
          <a:p>
            <a:pPr>
              <a:defRPr/>
            </a:pPr>
            <a:r>
              <a:rPr lang="en-US" dirty="0"/>
              <a:t>Thus, the heart of the Christian becomes a battlefield. </a:t>
            </a:r>
          </a:p>
          <a:p>
            <a:pPr marL="0" indent="0" algn="ctr">
              <a:buNone/>
              <a:defRPr/>
            </a:pPr>
            <a:r>
              <a:rPr lang="en-US" dirty="0"/>
              <a:t>“For though we walk in the flesh, we do not war according to the flesh, for the weapons of our warfare are not of the flesh, but divinely powerful for the destruction of fortresses. We are destroying speculations and every lofty thing raised up against the knowledge of God, and we are taking every thought captive to the obedience of Christ …” </a:t>
            </a:r>
            <a:br>
              <a:rPr lang="en-US" dirty="0"/>
            </a:br>
            <a:r>
              <a:rPr lang="en-US" b="1" dirty="0">
                <a:solidFill>
                  <a:srgbClr val="FF0000"/>
                </a:solidFill>
              </a:rPr>
              <a:t>(2 Corinthians 10:3-5)</a:t>
            </a:r>
          </a:p>
        </p:txBody>
      </p:sp>
      <p:sp>
        <p:nvSpPr>
          <p:cNvPr id="4" name="Title 1">
            <a:extLst>
              <a:ext uri="{FF2B5EF4-FFF2-40B4-BE49-F238E27FC236}">
                <a16:creationId xmlns:a16="http://schemas.microsoft.com/office/drawing/2014/main" id="{095CEE57-83CC-15FB-9C51-B9E8D147FCB6}"/>
              </a:ext>
            </a:extLst>
          </p:cNvPr>
          <p:cNvSpPr txBox="1">
            <a:spLocks/>
          </p:cNvSpPr>
          <p:nvPr/>
        </p:nvSpPr>
        <p:spPr bwMode="auto">
          <a:xfrm>
            <a:off x="0" y="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Spiritually, the Presence of Christ Brings A Sword</a:t>
            </a:r>
          </a:p>
        </p:txBody>
      </p:sp>
    </p:spTree>
    <p:extLst>
      <p:ext uri="{BB962C8B-B14F-4D97-AF65-F5344CB8AC3E}">
        <p14:creationId xmlns:p14="http://schemas.microsoft.com/office/powerpoint/2010/main" val="3593874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09611-DD41-397F-6106-03F3A8A35F93}"/>
              </a:ext>
            </a:extLst>
          </p:cNvPr>
          <p:cNvSpPr>
            <a:spLocks noGrp="1"/>
          </p:cNvSpPr>
          <p:nvPr>
            <p:ph type="title"/>
          </p:nvPr>
        </p:nvSpPr>
        <p:spPr>
          <a:xfrm>
            <a:off x="457200" y="274638"/>
            <a:ext cx="8229600" cy="868362"/>
          </a:xfrm>
        </p:spPr>
        <p:txBody>
          <a:bodyPr/>
          <a:lstStyle/>
          <a:p>
            <a:pPr>
              <a:defRPr/>
            </a:pPr>
            <a:r>
              <a:rPr lang="en-US" dirty="0"/>
              <a:t>Background</a:t>
            </a:r>
          </a:p>
        </p:txBody>
      </p:sp>
      <p:sp>
        <p:nvSpPr>
          <p:cNvPr id="3" name="Content Placeholder 2">
            <a:extLst>
              <a:ext uri="{FF2B5EF4-FFF2-40B4-BE49-F238E27FC236}">
                <a16:creationId xmlns:a16="http://schemas.microsoft.com/office/drawing/2014/main" id="{7CC8055C-1918-26D5-FAC2-E051288970AC}"/>
              </a:ext>
            </a:extLst>
          </p:cNvPr>
          <p:cNvSpPr>
            <a:spLocks noGrp="1"/>
          </p:cNvSpPr>
          <p:nvPr>
            <p:ph idx="1"/>
          </p:nvPr>
        </p:nvSpPr>
        <p:spPr>
          <a:xfrm>
            <a:off x="457200" y="1600200"/>
            <a:ext cx="8229600" cy="4800600"/>
          </a:xfrm>
        </p:spPr>
        <p:txBody>
          <a:bodyPr/>
          <a:lstStyle/>
          <a:p>
            <a:pPr>
              <a:defRPr/>
            </a:pPr>
            <a:r>
              <a:rPr lang="en-US" dirty="0"/>
              <a:t>Twelve were selected to be apostles. </a:t>
            </a:r>
            <a:br>
              <a:rPr lang="en-US" dirty="0"/>
            </a:br>
            <a:r>
              <a:rPr lang="en-US" b="1" dirty="0">
                <a:solidFill>
                  <a:srgbClr val="FF0000"/>
                </a:solidFill>
              </a:rPr>
              <a:t>Matthew 10:1-4</a:t>
            </a:r>
          </a:p>
          <a:p>
            <a:pPr>
              <a:defRPr/>
            </a:pPr>
            <a:r>
              <a:rPr lang="en-US" dirty="0"/>
              <a:t>They were told how to conduct themselves. </a:t>
            </a:r>
            <a:br>
              <a:rPr lang="en-US" dirty="0"/>
            </a:br>
            <a:r>
              <a:rPr lang="en-US" b="1" dirty="0">
                <a:solidFill>
                  <a:srgbClr val="FF0000"/>
                </a:solidFill>
              </a:rPr>
              <a:t>Matthew 10:5-15</a:t>
            </a:r>
          </a:p>
          <a:p>
            <a:pPr>
              <a:defRPr/>
            </a:pPr>
            <a:r>
              <a:rPr lang="en-US" dirty="0"/>
              <a:t>Jesus warned them how they would be treated.</a:t>
            </a:r>
            <a:br>
              <a:rPr lang="en-US" dirty="0"/>
            </a:br>
            <a:r>
              <a:rPr lang="en-US" b="1" dirty="0">
                <a:solidFill>
                  <a:srgbClr val="FF0000"/>
                </a:solidFill>
              </a:rPr>
              <a:t>Matthew 10:16-23</a:t>
            </a:r>
          </a:p>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A7814-B4B7-AC7E-9FC2-2435E377CA58}"/>
              </a:ext>
            </a:extLst>
          </p:cNvPr>
          <p:cNvSpPr>
            <a:spLocks noGrp="1"/>
          </p:cNvSpPr>
          <p:nvPr>
            <p:ph type="title"/>
          </p:nvPr>
        </p:nvSpPr>
        <p:spPr/>
        <p:txBody>
          <a:bodyPr/>
          <a:lstStyle/>
          <a:p>
            <a:pPr>
              <a:defRPr/>
            </a:pPr>
            <a:r>
              <a:rPr lang="en-US" dirty="0"/>
              <a:t>Conclusion:</a:t>
            </a:r>
          </a:p>
        </p:txBody>
      </p:sp>
      <p:sp>
        <p:nvSpPr>
          <p:cNvPr id="3" name="Content Placeholder 2">
            <a:extLst>
              <a:ext uri="{FF2B5EF4-FFF2-40B4-BE49-F238E27FC236}">
                <a16:creationId xmlns:a16="http://schemas.microsoft.com/office/drawing/2014/main" id="{AF3B97BF-DB78-AADE-C40C-8EE149F1E3B0}"/>
              </a:ext>
            </a:extLst>
          </p:cNvPr>
          <p:cNvSpPr>
            <a:spLocks noGrp="1"/>
          </p:cNvSpPr>
          <p:nvPr>
            <p:ph idx="1"/>
          </p:nvPr>
        </p:nvSpPr>
        <p:spPr>
          <a:xfrm>
            <a:off x="304800" y="1295400"/>
            <a:ext cx="8534400" cy="5486400"/>
          </a:xfrm>
        </p:spPr>
        <p:txBody>
          <a:bodyPr/>
          <a:lstStyle/>
          <a:p>
            <a:pPr algn="ctr">
              <a:defRPr/>
            </a:pPr>
            <a:r>
              <a:rPr lang="en-US" dirty="0"/>
              <a:t>“Be on the alert, </a:t>
            </a:r>
            <a:r>
              <a:rPr lang="en-US" b="1" dirty="0"/>
              <a:t>stand firm in the faith</a:t>
            </a:r>
            <a:r>
              <a:rPr lang="en-US" dirty="0"/>
              <a:t>, act like men, be strong.” </a:t>
            </a:r>
            <a:r>
              <a:rPr lang="en-US" b="1" dirty="0">
                <a:solidFill>
                  <a:srgbClr val="FF0000"/>
                </a:solidFill>
              </a:rPr>
              <a:t>(1 Corinthians 16:13)</a:t>
            </a:r>
          </a:p>
          <a:p>
            <a:pPr algn="ctr">
              <a:defRPr/>
            </a:pPr>
            <a:endParaRPr lang="en-US" dirty="0"/>
          </a:p>
          <a:p>
            <a:pPr algn="ctr">
              <a:defRPr/>
            </a:pPr>
            <a:r>
              <a:rPr lang="en-US" dirty="0"/>
              <a:t>“And He was saying to them all, ‘If anyone wishes to come after Me, he must </a:t>
            </a:r>
            <a:r>
              <a:rPr lang="en-US" b="1" dirty="0"/>
              <a:t>deny himself</a:t>
            </a:r>
            <a:r>
              <a:rPr lang="en-US" dirty="0"/>
              <a:t>, and take up his cross daily and </a:t>
            </a:r>
            <a:r>
              <a:rPr lang="en-US" b="1" dirty="0"/>
              <a:t>follow Me</a:t>
            </a:r>
            <a:r>
              <a:rPr lang="en-US" dirty="0"/>
              <a:t>.’” </a:t>
            </a:r>
            <a:br>
              <a:rPr lang="en-US" dirty="0"/>
            </a:br>
            <a:r>
              <a:rPr lang="en-US" b="1" dirty="0">
                <a:solidFill>
                  <a:srgbClr val="FF0000"/>
                </a:solidFill>
              </a:rPr>
              <a:t>(Luke 9:23)</a:t>
            </a:r>
          </a:p>
          <a:p>
            <a:pPr algn="ctr">
              <a:defRPr/>
            </a:pPr>
            <a:endParaRPr lang="en-US" dirty="0"/>
          </a:p>
          <a:p>
            <a:pPr algn="ctr">
              <a:defRPr/>
            </a:pPr>
            <a:r>
              <a:rPr lang="en-US" dirty="0"/>
              <a:t>“Indeed, </a:t>
            </a:r>
            <a:r>
              <a:rPr lang="en-US" b="1" dirty="0"/>
              <a:t>all</a:t>
            </a:r>
            <a:r>
              <a:rPr lang="en-US" dirty="0"/>
              <a:t> who desire to live godly in Christ Jesus </a:t>
            </a:r>
            <a:r>
              <a:rPr lang="en-US" b="1" dirty="0"/>
              <a:t>will be persecuted</a:t>
            </a:r>
            <a:r>
              <a:rPr lang="en-US" dirty="0"/>
              <a:t>.” </a:t>
            </a:r>
            <a:r>
              <a:rPr lang="en-US" b="1" dirty="0">
                <a:solidFill>
                  <a:srgbClr val="FF0000"/>
                </a:solidFill>
              </a:rPr>
              <a:t>(2 Timothy 3:12)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2AF1C-14E1-A46A-402B-3512DE1008D6}"/>
              </a:ext>
            </a:extLst>
          </p:cNvPr>
          <p:cNvSpPr>
            <a:spLocks noGrp="1"/>
          </p:cNvSpPr>
          <p:nvPr>
            <p:ph type="title"/>
          </p:nvPr>
        </p:nvSpPr>
        <p:spPr/>
        <p:txBody>
          <a:bodyPr/>
          <a:lstStyle/>
          <a:p>
            <a:pPr>
              <a:defRPr/>
            </a:pPr>
            <a:r>
              <a:rPr lang="en-US" dirty="0"/>
              <a:t>Conclusion:</a:t>
            </a:r>
          </a:p>
        </p:txBody>
      </p:sp>
      <p:sp>
        <p:nvSpPr>
          <p:cNvPr id="3" name="Content Placeholder 2">
            <a:extLst>
              <a:ext uri="{FF2B5EF4-FFF2-40B4-BE49-F238E27FC236}">
                <a16:creationId xmlns:a16="http://schemas.microsoft.com/office/drawing/2014/main" id="{B981CEA1-34E7-5087-AED8-9048CE5BAB97}"/>
              </a:ext>
            </a:extLst>
          </p:cNvPr>
          <p:cNvSpPr>
            <a:spLocks noGrp="1"/>
          </p:cNvSpPr>
          <p:nvPr>
            <p:ph idx="1"/>
          </p:nvPr>
        </p:nvSpPr>
        <p:spPr>
          <a:xfrm>
            <a:off x="457200" y="1371600"/>
            <a:ext cx="8229600" cy="5105400"/>
          </a:xfrm>
        </p:spPr>
        <p:txBody>
          <a:bodyPr/>
          <a:lstStyle/>
          <a:p>
            <a:pPr algn="ctr">
              <a:defRPr/>
            </a:pPr>
            <a:r>
              <a:rPr lang="en-US" dirty="0"/>
              <a:t>“Suffer hardship with me, as a good soldier of Christ Jesus.” </a:t>
            </a:r>
            <a:r>
              <a:rPr lang="en-US" b="1" dirty="0">
                <a:solidFill>
                  <a:srgbClr val="FF0000"/>
                </a:solidFill>
              </a:rPr>
              <a:t>(2 Timothy 2:3) </a:t>
            </a:r>
          </a:p>
          <a:p>
            <a:pPr algn="ctr">
              <a:defRPr/>
            </a:pPr>
            <a:endParaRPr lang="en-US" dirty="0"/>
          </a:p>
          <a:p>
            <a:pPr algn="ctr">
              <a:defRPr/>
            </a:pPr>
            <a:r>
              <a:rPr lang="en-US" dirty="0"/>
              <a:t>“Fight the good fight of faith; take hold of the eternal life to which you were called, and you made the good confession in the presence of many witnesses.” </a:t>
            </a:r>
            <a:r>
              <a:rPr lang="en-US" b="1" dirty="0">
                <a:solidFill>
                  <a:srgbClr val="FF0000"/>
                </a:solidFill>
              </a:rPr>
              <a:t>(1 Timothy 6:12)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B73D4-58E9-80BB-217E-59232DBC0272}"/>
              </a:ext>
            </a:extLst>
          </p:cNvPr>
          <p:cNvSpPr>
            <a:spLocks noGrp="1"/>
          </p:cNvSpPr>
          <p:nvPr>
            <p:ph type="title"/>
          </p:nvPr>
        </p:nvSpPr>
        <p:spPr/>
        <p:txBody>
          <a:bodyPr/>
          <a:lstStyle/>
          <a:p>
            <a:pPr>
              <a:defRPr/>
            </a:pPr>
            <a:r>
              <a:rPr lang="en-US" dirty="0"/>
              <a:t>Conclusion:</a:t>
            </a:r>
          </a:p>
        </p:txBody>
      </p:sp>
      <p:sp>
        <p:nvSpPr>
          <p:cNvPr id="3" name="Content Placeholder 2">
            <a:extLst>
              <a:ext uri="{FF2B5EF4-FFF2-40B4-BE49-F238E27FC236}">
                <a16:creationId xmlns:a16="http://schemas.microsoft.com/office/drawing/2014/main" id="{02DB9CB7-270A-936E-949D-DE10AD542D96}"/>
              </a:ext>
            </a:extLst>
          </p:cNvPr>
          <p:cNvSpPr>
            <a:spLocks noGrp="1"/>
          </p:cNvSpPr>
          <p:nvPr>
            <p:ph idx="1"/>
          </p:nvPr>
        </p:nvSpPr>
        <p:spPr>
          <a:xfrm>
            <a:off x="457200" y="1219200"/>
            <a:ext cx="8229600" cy="5562600"/>
          </a:xfrm>
        </p:spPr>
        <p:txBody>
          <a:bodyPr/>
          <a:lstStyle/>
          <a:p>
            <a:pPr>
              <a:buFont typeface="Wingdings" panose="05000000000000000000" pitchFamily="2" charset="2"/>
              <a:buNone/>
              <a:defRPr/>
            </a:pPr>
            <a:r>
              <a:rPr lang="en-US" sz="4000" u="sng" dirty="0"/>
              <a:t>Jesus came to bring a sword</a:t>
            </a:r>
            <a:r>
              <a:rPr lang="en-US" sz="4000" dirty="0"/>
              <a:t> </a:t>
            </a:r>
            <a:r>
              <a:rPr lang="en-US" sz="4000" i="1" dirty="0"/>
              <a:t>…</a:t>
            </a:r>
          </a:p>
          <a:p>
            <a:pPr>
              <a:buFont typeface="Arial" pitchFamily="34" charset="0"/>
              <a:buChar char="•"/>
              <a:defRPr/>
            </a:pPr>
            <a:r>
              <a:rPr lang="en-US" sz="2800" dirty="0"/>
              <a:t>With Jesus, that meant punishment unto death.</a:t>
            </a:r>
          </a:p>
          <a:p>
            <a:pPr>
              <a:buFont typeface="Arial" pitchFamily="34" charset="0"/>
              <a:buChar char="•"/>
              <a:defRPr/>
            </a:pPr>
            <a:r>
              <a:rPr lang="en-US" sz="2800" dirty="0"/>
              <a:t>With the apostles, that meant punishment unto death.</a:t>
            </a:r>
          </a:p>
          <a:p>
            <a:pPr>
              <a:buFont typeface="Arial" pitchFamily="34" charset="0"/>
              <a:buChar char="•"/>
              <a:defRPr/>
            </a:pPr>
            <a:r>
              <a:rPr lang="en-US" sz="2800" dirty="0"/>
              <a:t>As Christians, it may mean our worst enemies will be members of our own household.</a:t>
            </a:r>
          </a:p>
          <a:p>
            <a:pPr>
              <a:buFont typeface="Arial" pitchFamily="34" charset="0"/>
              <a:buChar char="•"/>
              <a:defRPr/>
            </a:pPr>
            <a:r>
              <a:rPr lang="en-US" sz="2800" dirty="0"/>
              <a:t>It may mean internal turmoil.</a:t>
            </a:r>
          </a:p>
          <a:p>
            <a:pPr>
              <a:buFont typeface="Arial" pitchFamily="34" charset="0"/>
              <a:buChar char="•"/>
              <a:defRPr/>
            </a:pPr>
            <a:r>
              <a:rPr lang="en-US" sz="2800" dirty="0"/>
              <a:t>Our eternal reward is worth the sacrifice:</a:t>
            </a:r>
          </a:p>
          <a:p>
            <a:pPr marL="0" indent="0" algn="ctr">
              <a:buNone/>
              <a:defRPr/>
            </a:pPr>
            <a:r>
              <a:rPr lang="en-US" dirty="0"/>
              <a:t>“For I consider that the sufferings of this present time are not worthy to be compared with the glory that is to be revealed to us.” </a:t>
            </a:r>
            <a:r>
              <a:rPr lang="en-US" b="1" dirty="0">
                <a:solidFill>
                  <a:srgbClr val="FF0000"/>
                </a:solidFill>
              </a:rPr>
              <a:t>(Romans 8:18)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9968A-F1D9-C20A-66FF-EA7EE0D24DE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A1F6FE-C3B2-A3BD-3C41-FEDD40543C4A}"/>
              </a:ext>
            </a:extLst>
          </p:cNvPr>
          <p:cNvSpPr>
            <a:spLocks noGrp="1"/>
          </p:cNvSpPr>
          <p:nvPr>
            <p:ph idx="1"/>
          </p:nvPr>
        </p:nvSpPr>
        <p:spPr>
          <a:xfrm>
            <a:off x="228600" y="1143000"/>
            <a:ext cx="8686800" cy="5791200"/>
          </a:xfrm>
        </p:spPr>
        <p:txBody>
          <a:bodyPr/>
          <a:lstStyle/>
          <a:p>
            <a:pPr algn="ctr">
              <a:buFont typeface="Wingdings" panose="05000000000000000000" pitchFamily="2" charset="2"/>
              <a:buNone/>
              <a:defRPr/>
            </a:pPr>
            <a:r>
              <a:rPr lang="en-US" sz="2800" dirty="0"/>
              <a:t>“For after all it is only just for God to repay with affliction those who afflict you, and to give relief to you who are afflicted and to us as well when the Lord Jesus will be revealed from heaven with His mighty angels in flaming fire, </a:t>
            </a:r>
            <a:r>
              <a:rPr lang="en-US" sz="2800" b="1" dirty="0"/>
              <a:t>dealing out retribution to those who do not know God and to those who do not obey the gospel of our Lord Jesus</a:t>
            </a:r>
            <a:r>
              <a:rPr lang="en-US" sz="2800" dirty="0"/>
              <a:t>. These will pay the penalty of eternal destruction, away from the presence of the Lord and from the glory of His power, when He comes to be glorified in His saints on that day, and to be marveled at among all who have believed – for our testimony to you was believed.” </a:t>
            </a:r>
            <a:r>
              <a:rPr lang="en-US" sz="2800" b="1" dirty="0">
                <a:solidFill>
                  <a:srgbClr val="FF0000"/>
                </a:solidFill>
              </a:rPr>
              <a:t>(2 Thessalonians 1:6-10)</a:t>
            </a:r>
          </a:p>
        </p:txBody>
      </p:sp>
      <p:sp>
        <p:nvSpPr>
          <p:cNvPr id="5" name="Title 4">
            <a:extLst>
              <a:ext uri="{FF2B5EF4-FFF2-40B4-BE49-F238E27FC236}">
                <a16:creationId xmlns:a16="http://schemas.microsoft.com/office/drawing/2014/main" id="{0220F6FB-679E-3183-001E-CA4B974C81B6}"/>
              </a:ext>
            </a:extLst>
          </p:cNvPr>
          <p:cNvSpPr>
            <a:spLocks noGrp="1"/>
          </p:cNvSpPr>
          <p:nvPr>
            <p:ph type="title"/>
          </p:nvPr>
        </p:nvSpPr>
        <p:spPr>
          <a:xfrm>
            <a:off x="457200" y="228600"/>
            <a:ext cx="8229600" cy="838200"/>
          </a:xfrm>
        </p:spPr>
        <p:txBody>
          <a:bodyPr/>
          <a:lstStyle/>
          <a:p>
            <a:r>
              <a:rPr lang="en-US" dirty="0"/>
              <a:t>Jesus Will Bring A Sword!</a:t>
            </a:r>
          </a:p>
        </p:txBody>
      </p:sp>
    </p:spTree>
    <p:extLst>
      <p:ext uri="{BB962C8B-B14F-4D97-AF65-F5344CB8AC3E}">
        <p14:creationId xmlns:p14="http://schemas.microsoft.com/office/powerpoint/2010/main" val="795779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44" y="22123"/>
            <a:ext cx="8991600" cy="1025158"/>
          </a:xfrm>
        </p:spPr>
        <p:txBody>
          <a:bodyPr>
            <a:normAutofit/>
          </a:bodyPr>
          <a:lstStyle/>
          <a:p>
            <a:r>
              <a:rPr lang="en-US" sz="3800" dirty="0">
                <a:solidFill>
                  <a:schemeClr val="accent2">
                    <a:lumMod val="75000"/>
                  </a:schemeClr>
                </a:solidFill>
              </a:rPr>
              <a:t>How To Obey The Gospel of Jesus Christ</a:t>
            </a:r>
          </a:p>
        </p:txBody>
      </p:sp>
      <p:sp>
        <p:nvSpPr>
          <p:cNvPr id="3" name="Content Placeholder 2"/>
          <p:cNvSpPr>
            <a:spLocks noGrp="1"/>
          </p:cNvSpPr>
          <p:nvPr>
            <p:ph idx="1"/>
          </p:nvPr>
        </p:nvSpPr>
        <p:spPr>
          <a:xfrm>
            <a:off x="76960" y="1150664"/>
            <a:ext cx="8991600" cy="5554936"/>
          </a:xfrm>
        </p:spPr>
        <p:txBody>
          <a:bodyPr>
            <a:normAutofit lnSpcReduction="10000"/>
          </a:bodyPr>
          <a:lstStyle/>
          <a:p>
            <a:pPr marL="0" lvl="0" indent="0">
              <a:lnSpc>
                <a:spcPct val="90000"/>
              </a:lnSpc>
              <a:buNone/>
            </a:pPr>
            <a:r>
              <a:rPr lang="en-US" altLang="en-US" sz="3600" b="1" dirty="0">
                <a:solidFill>
                  <a:schemeClr val="tx2"/>
                </a:solidFill>
                <a:ea typeface="Verdana" panose="020B0604030504040204" pitchFamily="34" charset="0"/>
              </a:rPr>
              <a:t>	Hear the Word of God</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(2 Thessalonians 2:14-15</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James 1:21)</a:t>
            </a:r>
          </a:p>
          <a:p>
            <a:pPr marL="0" lvl="0" indent="0">
              <a:lnSpc>
                <a:spcPct val="90000"/>
              </a:lnSpc>
              <a:buNone/>
            </a:pPr>
            <a:r>
              <a:rPr lang="en-US" altLang="en-US" sz="2200" dirty="0">
                <a:solidFill>
                  <a:srgbClr val="C00000"/>
                </a:solidFill>
                <a:ea typeface="Verdana" panose="020B0604030504040204" pitchFamily="34" charset="0"/>
              </a:rPr>
              <a:t>	</a:t>
            </a:r>
            <a:r>
              <a:rPr lang="en-US" altLang="en-US" sz="3600" b="1" dirty="0">
                <a:solidFill>
                  <a:schemeClr val="tx2"/>
                </a:solidFill>
                <a:ea typeface="Verdana" panose="020B0604030504040204" pitchFamily="34" charset="0"/>
              </a:rPr>
              <a:t>Believe the Gospel Message</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(Hebrews 11:6</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John 8:24)</a:t>
            </a:r>
          </a:p>
          <a:p>
            <a:pPr marL="0" lvl="0" indent="0">
              <a:lnSpc>
                <a:spcPct val="90000"/>
              </a:lnSpc>
              <a:buNone/>
            </a:pPr>
            <a:r>
              <a:rPr lang="en-US" altLang="en-US" sz="3600" b="1" dirty="0">
                <a:solidFill>
                  <a:schemeClr val="tx2"/>
                </a:solidFill>
                <a:ea typeface="Verdana" panose="020B0604030504040204" pitchFamily="34" charset="0"/>
              </a:rPr>
              <a:t>	Repent of Sins</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(Luke 13:3</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Acts 17:30-31)</a:t>
            </a:r>
          </a:p>
          <a:p>
            <a:pPr marL="0" lvl="0" indent="0">
              <a:lnSpc>
                <a:spcPct val="90000"/>
              </a:lnSpc>
              <a:buNone/>
            </a:pPr>
            <a:r>
              <a:rPr lang="en-US" altLang="en-US" sz="3600" b="1" dirty="0">
                <a:solidFill>
                  <a:schemeClr val="tx2"/>
                </a:solidFill>
                <a:ea typeface="Verdana" panose="020B0604030504040204" pitchFamily="34" charset="0"/>
              </a:rPr>
              <a:t>	Confess Jesus Christ</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(Romans 10:9-10</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Matthew 10:32-33)</a:t>
            </a:r>
          </a:p>
          <a:p>
            <a:pPr marL="0" lvl="0" indent="0">
              <a:lnSpc>
                <a:spcPct val="90000"/>
              </a:lnSpc>
              <a:buNone/>
            </a:pPr>
            <a:r>
              <a:rPr lang="en-US" altLang="en-US" sz="3600" b="1" dirty="0">
                <a:solidFill>
                  <a:schemeClr val="tx2"/>
                </a:solidFill>
                <a:ea typeface="Verdana" panose="020B0604030504040204" pitchFamily="34" charset="0"/>
              </a:rPr>
              <a:t>	Be Baptized for Forgiveness of Sins</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(Mark 16:16</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Acts 2:38)</a:t>
            </a:r>
          </a:p>
          <a:p>
            <a:pPr marL="0" lvl="0" indent="0">
              <a:lnSpc>
                <a:spcPct val="90000"/>
              </a:lnSpc>
              <a:buNone/>
            </a:pPr>
            <a:r>
              <a:rPr lang="en-US" altLang="en-US" sz="3600" b="1" dirty="0">
                <a:solidFill>
                  <a:schemeClr val="tx2"/>
                </a:solidFill>
                <a:ea typeface="Verdana" panose="020B0604030504040204" pitchFamily="34" charset="0"/>
              </a:rPr>
              <a:t>	Remain Obedient</a:t>
            </a:r>
            <a:br>
              <a:rPr lang="en-US" altLang="en-US" sz="2200" dirty="0">
                <a:solidFill>
                  <a:prstClr val="black">
                    <a:tint val="75000"/>
                  </a:prstClr>
                </a:solidFill>
                <a:ea typeface="Verdana" panose="020B0604030504040204" pitchFamily="34" charset="0"/>
              </a:rPr>
            </a:br>
            <a:r>
              <a:rPr lang="en-US" altLang="en-US" sz="2200" dirty="0">
                <a:solidFill>
                  <a:prstClr val="black">
                    <a:tint val="75000"/>
                  </a:prstClr>
                </a:solidFill>
                <a:ea typeface="Verdana" panose="020B0604030504040204" pitchFamily="34" charset="0"/>
              </a:rPr>
              <a:t>			</a:t>
            </a:r>
            <a:r>
              <a:rPr lang="en-US" altLang="en-US" sz="3000" b="1" dirty="0">
                <a:solidFill>
                  <a:srgbClr val="FF0000"/>
                </a:solidFill>
                <a:ea typeface="Verdana" panose="020B0604030504040204" pitchFamily="34" charset="0"/>
              </a:rPr>
              <a:t>(Matthew 7:21</a:t>
            </a:r>
            <a:r>
              <a:rPr lang="en-US" altLang="en-US" sz="3000" dirty="0">
                <a:effectLst/>
                <a:ea typeface="Verdana" panose="020B0604030504040204" pitchFamily="34" charset="0"/>
              </a:rPr>
              <a:t>; </a:t>
            </a:r>
            <a:r>
              <a:rPr lang="en-US" altLang="en-US" sz="3000" b="1" dirty="0">
                <a:solidFill>
                  <a:srgbClr val="FF0000"/>
                </a:solidFill>
                <a:ea typeface="Verdana" panose="020B0604030504040204" pitchFamily="34" charset="0"/>
              </a:rPr>
              <a:t>Revelation 2:10b)</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7D47D-1152-0152-CB95-108698B1D099}"/>
              </a:ext>
            </a:extLst>
          </p:cNvPr>
          <p:cNvSpPr>
            <a:spLocks noGrp="1"/>
          </p:cNvSpPr>
          <p:nvPr>
            <p:ph type="title"/>
          </p:nvPr>
        </p:nvSpPr>
        <p:spPr>
          <a:xfrm>
            <a:off x="457200" y="274638"/>
            <a:ext cx="8229600" cy="792162"/>
          </a:xfrm>
        </p:spPr>
        <p:txBody>
          <a:bodyPr/>
          <a:lstStyle/>
          <a:p>
            <a:pPr>
              <a:defRPr/>
            </a:pPr>
            <a:r>
              <a:rPr lang="en-US" dirty="0"/>
              <a:t>Background</a:t>
            </a:r>
          </a:p>
        </p:txBody>
      </p:sp>
      <p:sp>
        <p:nvSpPr>
          <p:cNvPr id="3" name="Content Placeholder 2">
            <a:extLst>
              <a:ext uri="{FF2B5EF4-FFF2-40B4-BE49-F238E27FC236}">
                <a16:creationId xmlns:a16="http://schemas.microsoft.com/office/drawing/2014/main" id="{62DAE284-57C3-AFDD-C072-0BE71FC9F729}"/>
              </a:ext>
            </a:extLst>
          </p:cNvPr>
          <p:cNvSpPr>
            <a:spLocks noGrp="1"/>
          </p:cNvSpPr>
          <p:nvPr>
            <p:ph idx="1"/>
          </p:nvPr>
        </p:nvSpPr>
        <p:spPr>
          <a:xfrm>
            <a:off x="457200" y="1295400"/>
            <a:ext cx="8229600" cy="5287962"/>
          </a:xfrm>
        </p:spPr>
        <p:txBody>
          <a:bodyPr/>
          <a:lstStyle/>
          <a:p>
            <a:pPr>
              <a:defRPr/>
            </a:pPr>
            <a:r>
              <a:rPr lang="en-US" dirty="0"/>
              <a:t>Jesus encouraged them … Men had despised Him, and so they would also hate His servants. </a:t>
            </a:r>
            <a:br>
              <a:rPr lang="en-US" dirty="0"/>
            </a:br>
            <a:r>
              <a:rPr lang="en-US" b="1" dirty="0">
                <a:solidFill>
                  <a:srgbClr val="FF0000"/>
                </a:solidFill>
              </a:rPr>
              <a:t>John 15:18-25</a:t>
            </a:r>
          </a:p>
          <a:p>
            <a:pPr lvl="1">
              <a:defRPr/>
            </a:pPr>
            <a:r>
              <a:rPr lang="en-US" dirty="0"/>
              <a:t>Hated “without a cause.” </a:t>
            </a:r>
            <a:r>
              <a:rPr lang="en-US" b="1" dirty="0">
                <a:solidFill>
                  <a:srgbClr val="FF0000"/>
                </a:solidFill>
              </a:rPr>
              <a:t>John 15:25</a:t>
            </a:r>
            <a:r>
              <a:rPr lang="en-US" dirty="0"/>
              <a:t> </a:t>
            </a:r>
          </a:p>
          <a:p>
            <a:pPr lvl="1">
              <a:defRPr/>
            </a:pPr>
            <a:r>
              <a:rPr lang="en-US" dirty="0"/>
              <a:t>Brother shall deliver up brother.</a:t>
            </a:r>
          </a:p>
          <a:p>
            <a:pPr marL="457200" lvl="1" indent="0" algn="ctr">
              <a:buNone/>
              <a:defRPr/>
            </a:pPr>
            <a:r>
              <a:rPr lang="en-US" dirty="0"/>
              <a:t>“Brother will betray brother to death, and a father his child; and children will rise up against parents and cause them to be put to death. You will be hated by all because of My name, but it is the one who has endured to the end who will be saved.” </a:t>
            </a:r>
            <a:br>
              <a:rPr lang="en-US" dirty="0"/>
            </a:br>
            <a:r>
              <a:rPr lang="en-US" b="1" dirty="0">
                <a:solidFill>
                  <a:srgbClr val="FF0000"/>
                </a:solidFill>
              </a:rPr>
              <a:t>(Matthew 10:21-22)</a:t>
            </a:r>
          </a:p>
          <a:p>
            <a:pP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F9CC0-4DE6-F432-497E-F57074F297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E1EC7B-75E0-692B-BDF6-6CB820EF20DC}"/>
              </a:ext>
            </a:extLst>
          </p:cNvPr>
          <p:cNvSpPr>
            <a:spLocks noGrp="1"/>
          </p:cNvSpPr>
          <p:nvPr>
            <p:ph type="title"/>
          </p:nvPr>
        </p:nvSpPr>
        <p:spPr>
          <a:xfrm>
            <a:off x="457200" y="274638"/>
            <a:ext cx="8229600" cy="792162"/>
          </a:xfrm>
        </p:spPr>
        <p:txBody>
          <a:bodyPr/>
          <a:lstStyle/>
          <a:p>
            <a:pPr>
              <a:defRPr/>
            </a:pPr>
            <a:r>
              <a:rPr lang="en-US" dirty="0"/>
              <a:t>Background</a:t>
            </a:r>
          </a:p>
        </p:txBody>
      </p:sp>
      <p:sp>
        <p:nvSpPr>
          <p:cNvPr id="3" name="Content Placeholder 2">
            <a:extLst>
              <a:ext uri="{FF2B5EF4-FFF2-40B4-BE49-F238E27FC236}">
                <a16:creationId xmlns:a16="http://schemas.microsoft.com/office/drawing/2014/main" id="{E1BA484E-56A0-9A61-B6D9-BC68A5174305}"/>
              </a:ext>
            </a:extLst>
          </p:cNvPr>
          <p:cNvSpPr>
            <a:spLocks noGrp="1"/>
          </p:cNvSpPr>
          <p:nvPr>
            <p:ph idx="1"/>
          </p:nvPr>
        </p:nvSpPr>
        <p:spPr>
          <a:xfrm>
            <a:off x="457200" y="1295400"/>
            <a:ext cx="8229600" cy="5287962"/>
          </a:xfrm>
        </p:spPr>
        <p:txBody>
          <a:bodyPr/>
          <a:lstStyle/>
          <a:p>
            <a:pPr>
              <a:defRPr/>
            </a:pPr>
            <a:r>
              <a:rPr lang="en-US" dirty="0"/>
              <a:t>Jesus told them to not be afraid.</a:t>
            </a:r>
          </a:p>
          <a:p>
            <a:pPr marL="0" indent="0" algn="ctr">
              <a:buNone/>
              <a:defRPr/>
            </a:pPr>
            <a:r>
              <a:rPr lang="en-US" dirty="0"/>
              <a:t>“Do not fear those who kill the body but are unable to kill the soul; but rather fear Him who is able to destroy both soul and body in hell. Are not two sparrows sold for a cent? And yet not one of them will fall to the ground apart from your Father. But the very hairs of your head are all numbered. So do not fear; you are more valuable than many sparrows.” </a:t>
            </a:r>
            <a:r>
              <a:rPr lang="en-US" b="1" dirty="0">
                <a:solidFill>
                  <a:srgbClr val="FF0000"/>
                </a:solidFill>
              </a:rPr>
              <a:t>(Matthew 10:28-31)</a:t>
            </a:r>
          </a:p>
        </p:txBody>
      </p:sp>
    </p:spTree>
    <p:extLst>
      <p:ext uri="{BB962C8B-B14F-4D97-AF65-F5344CB8AC3E}">
        <p14:creationId xmlns:p14="http://schemas.microsoft.com/office/powerpoint/2010/main" val="415977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78913-1F81-A7AD-BE1F-CBB69CB732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E516F-70D3-F7E3-47F2-AD7367144C4E}"/>
              </a:ext>
            </a:extLst>
          </p:cNvPr>
          <p:cNvSpPr>
            <a:spLocks noGrp="1"/>
          </p:cNvSpPr>
          <p:nvPr>
            <p:ph type="title"/>
          </p:nvPr>
        </p:nvSpPr>
        <p:spPr>
          <a:xfrm>
            <a:off x="457200" y="274638"/>
            <a:ext cx="8229600" cy="792162"/>
          </a:xfrm>
        </p:spPr>
        <p:txBody>
          <a:bodyPr/>
          <a:lstStyle/>
          <a:p>
            <a:pPr>
              <a:defRPr/>
            </a:pPr>
            <a:r>
              <a:rPr lang="en-US" dirty="0"/>
              <a:t>Background</a:t>
            </a:r>
          </a:p>
        </p:txBody>
      </p:sp>
      <p:sp>
        <p:nvSpPr>
          <p:cNvPr id="3" name="Content Placeholder 2">
            <a:extLst>
              <a:ext uri="{FF2B5EF4-FFF2-40B4-BE49-F238E27FC236}">
                <a16:creationId xmlns:a16="http://schemas.microsoft.com/office/drawing/2014/main" id="{DD072FB8-10EB-AFFA-69E5-ED1DA2187324}"/>
              </a:ext>
            </a:extLst>
          </p:cNvPr>
          <p:cNvSpPr>
            <a:spLocks noGrp="1"/>
          </p:cNvSpPr>
          <p:nvPr>
            <p:ph idx="1"/>
          </p:nvPr>
        </p:nvSpPr>
        <p:spPr>
          <a:xfrm>
            <a:off x="457200" y="1074614"/>
            <a:ext cx="8229600" cy="5707185"/>
          </a:xfrm>
        </p:spPr>
        <p:txBody>
          <a:bodyPr/>
          <a:lstStyle/>
          <a:p>
            <a:pPr>
              <a:defRPr/>
            </a:pPr>
            <a:r>
              <a:rPr lang="en-US" dirty="0"/>
              <a:t>Jesus came to cause division. </a:t>
            </a:r>
            <a:endParaRPr lang="en-US" sz="2800" b="1" dirty="0">
              <a:solidFill>
                <a:srgbClr val="FF0000"/>
              </a:solidFill>
            </a:endParaRPr>
          </a:p>
          <a:p>
            <a:pPr marL="457200" lvl="1" indent="0" algn="ctr">
              <a:buNone/>
              <a:defRPr/>
            </a:pPr>
            <a:r>
              <a:rPr lang="en-US" dirty="0"/>
              <a:t>“Do not think that I came to bring peace on the earth; I did not come to bring peace, but a sword.” </a:t>
            </a:r>
            <a:r>
              <a:rPr lang="en-US" b="1" dirty="0">
                <a:solidFill>
                  <a:srgbClr val="FF0000"/>
                </a:solidFill>
              </a:rPr>
              <a:t>(Matthew 10:34)</a:t>
            </a:r>
          </a:p>
          <a:p>
            <a:pPr marL="457200" lvl="1" indent="0" algn="ctr">
              <a:buNone/>
              <a:defRPr/>
            </a:pPr>
            <a:r>
              <a:rPr lang="en-US" dirty="0"/>
              <a:t>“Do you suppose that I came to grant peace on earth? I tell you, no, but rather division; for from now on five members in one household will be divided, three against two and two against three. They will be divided, father against son and son against father, mother against daughter and daughter against mother, mother-in-law against daughter-in-law and daughter-in-law against mother-in-law.” </a:t>
            </a:r>
            <a:r>
              <a:rPr lang="en-US" b="1" dirty="0">
                <a:solidFill>
                  <a:srgbClr val="FF0000"/>
                </a:solidFill>
              </a:rPr>
              <a:t>(Luke 12:51-53)</a:t>
            </a:r>
          </a:p>
        </p:txBody>
      </p:sp>
    </p:spTree>
    <p:extLst>
      <p:ext uri="{BB962C8B-B14F-4D97-AF65-F5344CB8AC3E}">
        <p14:creationId xmlns:p14="http://schemas.microsoft.com/office/powerpoint/2010/main" val="1691677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738CD6-2C7B-ED36-C843-03CEF2E0C829}"/>
              </a:ext>
            </a:extLst>
          </p:cNvPr>
          <p:cNvSpPr>
            <a:spLocks noGrp="1"/>
          </p:cNvSpPr>
          <p:nvPr>
            <p:ph idx="1"/>
          </p:nvPr>
        </p:nvSpPr>
        <p:spPr/>
        <p:txBody>
          <a:bodyPr/>
          <a:lstStyle/>
          <a:p>
            <a:pPr>
              <a:defRPr/>
            </a:pPr>
            <a:r>
              <a:rPr lang="en-US" dirty="0"/>
              <a:t>Jesus was persecuted from the beginning: </a:t>
            </a:r>
          </a:p>
          <a:p>
            <a:pPr marL="0" indent="0" algn="ctr">
              <a:buNone/>
              <a:defRPr/>
            </a:pPr>
            <a:br>
              <a:rPr lang="en-US" dirty="0"/>
            </a:br>
            <a:r>
              <a:rPr lang="en-US" dirty="0"/>
              <a:t>“Now when they had gone, behold, an angel of the Lord appeared to Joseph in a dream and said, ‘Get up! Take the Child and His mother and flee to Egypt, and remain there until I tell you; for Herod is going to search for the Child to destroy Him.’” </a:t>
            </a:r>
            <a:r>
              <a:rPr lang="en-US" b="1" dirty="0">
                <a:solidFill>
                  <a:srgbClr val="FF0000"/>
                </a:solidFill>
              </a:rPr>
              <a:t>(Matthew 2:13)</a:t>
            </a:r>
          </a:p>
        </p:txBody>
      </p:sp>
      <p:sp>
        <p:nvSpPr>
          <p:cNvPr id="4" name="Title 1">
            <a:extLst>
              <a:ext uri="{FF2B5EF4-FFF2-40B4-BE49-F238E27FC236}">
                <a16:creationId xmlns:a16="http://schemas.microsoft.com/office/drawing/2014/main" id="{1E0C94B2-9416-6457-F9DD-F1FFC24DE826}"/>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583802-7BF2-B558-81CE-6779FF71FDF2}"/>
              </a:ext>
            </a:extLst>
          </p:cNvPr>
          <p:cNvSpPr>
            <a:spLocks noGrp="1"/>
          </p:cNvSpPr>
          <p:nvPr>
            <p:ph idx="1"/>
          </p:nvPr>
        </p:nvSpPr>
        <p:spPr>
          <a:xfrm>
            <a:off x="457200" y="793506"/>
            <a:ext cx="8229600" cy="5988294"/>
          </a:xfrm>
        </p:spPr>
        <p:txBody>
          <a:bodyPr>
            <a:noAutofit/>
          </a:bodyPr>
          <a:lstStyle/>
          <a:p>
            <a:pPr algn="ctr">
              <a:defRPr/>
            </a:pPr>
            <a:r>
              <a:rPr lang="en-US" sz="2800" dirty="0"/>
              <a:t>“And all the people in the synagogue were filled with rage as they heard these things; and they got up and drove Him out of the city, and led Him to the brow of the hill on which their city had been built, in order to throw Him down the cliff.” </a:t>
            </a:r>
            <a:r>
              <a:rPr lang="en-US" sz="2800" b="1" dirty="0">
                <a:solidFill>
                  <a:srgbClr val="FF0000"/>
                </a:solidFill>
              </a:rPr>
              <a:t>(Luke 4:28-29)</a:t>
            </a:r>
          </a:p>
          <a:p>
            <a:pPr algn="ctr">
              <a:defRPr/>
            </a:pPr>
            <a:endParaRPr lang="en-US" sz="2800" b="1" dirty="0">
              <a:solidFill>
                <a:srgbClr val="FF0000"/>
              </a:solidFill>
            </a:endParaRPr>
          </a:p>
          <a:p>
            <a:pPr algn="ctr">
              <a:defRPr/>
            </a:pPr>
            <a:r>
              <a:rPr lang="en-US" sz="2800" dirty="0"/>
              <a:t>“But they themselves were filled with rage, and discussed together what they might do to Jesus.” </a:t>
            </a:r>
            <a:br>
              <a:rPr lang="en-US" sz="2800" dirty="0"/>
            </a:br>
            <a:r>
              <a:rPr lang="en-US" sz="2800" b="1" dirty="0">
                <a:solidFill>
                  <a:srgbClr val="FF0000"/>
                </a:solidFill>
              </a:rPr>
              <a:t>(Luke 6:11) </a:t>
            </a:r>
          </a:p>
          <a:p>
            <a:pPr algn="ctr">
              <a:defRPr/>
            </a:pPr>
            <a:endParaRPr lang="en-US" sz="2800" b="1" dirty="0">
              <a:solidFill>
                <a:srgbClr val="FF0000"/>
              </a:solidFill>
            </a:endParaRPr>
          </a:p>
          <a:p>
            <a:pPr algn="ctr">
              <a:defRPr/>
            </a:pPr>
            <a:r>
              <a:rPr lang="en-US" sz="2800" dirty="0"/>
              <a:t>“The Son of Man has come eating and drinking, and you say, ‘Behold, a gluttonous man and a drunkard, a friend of tax collectors and sinners!’” </a:t>
            </a:r>
            <a:r>
              <a:rPr lang="en-US" sz="2800" b="1" dirty="0">
                <a:solidFill>
                  <a:srgbClr val="FF0000"/>
                </a:solidFill>
              </a:rPr>
              <a:t>(Luke 7:34)</a:t>
            </a:r>
          </a:p>
        </p:txBody>
      </p:sp>
      <p:sp>
        <p:nvSpPr>
          <p:cNvPr id="8" name="Title 1">
            <a:extLst>
              <a:ext uri="{FF2B5EF4-FFF2-40B4-BE49-F238E27FC236}">
                <a16:creationId xmlns:a16="http://schemas.microsoft.com/office/drawing/2014/main" id="{04315670-885E-5E59-D929-B791E0926673}"/>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15A19D-2269-00F1-B719-05744AF9299F}"/>
              </a:ext>
            </a:extLst>
          </p:cNvPr>
          <p:cNvSpPr>
            <a:spLocks noGrp="1"/>
          </p:cNvSpPr>
          <p:nvPr>
            <p:ph idx="1"/>
          </p:nvPr>
        </p:nvSpPr>
        <p:spPr>
          <a:xfrm>
            <a:off x="457200" y="990600"/>
            <a:ext cx="8229600" cy="5715000"/>
          </a:xfrm>
        </p:spPr>
        <p:txBody>
          <a:bodyPr>
            <a:normAutofit fontScale="92500" lnSpcReduction="10000"/>
          </a:bodyPr>
          <a:lstStyle/>
          <a:p>
            <a:pPr algn="ctr">
              <a:defRPr/>
            </a:pPr>
            <a:r>
              <a:rPr lang="en-US" dirty="0"/>
              <a:t>“But some of them said, ‘He casts out demons by Beelzebul, the ruler of the demons.’” </a:t>
            </a:r>
            <a:r>
              <a:rPr lang="en-US" b="1" dirty="0">
                <a:solidFill>
                  <a:srgbClr val="FF0000"/>
                </a:solidFill>
              </a:rPr>
              <a:t>(Luke 11:15) </a:t>
            </a:r>
          </a:p>
          <a:p>
            <a:pPr marL="0" indent="0">
              <a:buFont typeface="Wingdings" panose="05000000000000000000" pitchFamily="2" charset="2"/>
              <a:buNone/>
              <a:defRPr/>
            </a:pPr>
            <a:endParaRPr lang="en-US" dirty="0"/>
          </a:p>
          <a:p>
            <a:pPr algn="ctr">
              <a:defRPr/>
            </a:pPr>
            <a:r>
              <a:rPr lang="en-US" dirty="0"/>
              <a:t>“When He left there, the scribes and the Pharisees began to be very hostile and to question Him closely on many subjects, plotting against Him to catch Him in something He might say.” </a:t>
            </a:r>
            <a:br>
              <a:rPr lang="en-US" dirty="0"/>
            </a:br>
            <a:r>
              <a:rPr lang="en-US" b="1" dirty="0">
                <a:solidFill>
                  <a:srgbClr val="FF0000"/>
                </a:solidFill>
              </a:rPr>
              <a:t>(Luke 11:53-54)</a:t>
            </a:r>
          </a:p>
          <a:p>
            <a:pPr marL="0" indent="0">
              <a:buFont typeface="Wingdings" panose="05000000000000000000" pitchFamily="2" charset="2"/>
              <a:buNone/>
              <a:defRPr/>
            </a:pPr>
            <a:endParaRPr lang="en-US" dirty="0"/>
          </a:p>
          <a:p>
            <a:pPr algn="ctr">
              <a:defRPr/>
            </a:pPr>
            <a:r>
              <a:rPr lang="en-US" dirty="0"/>
              <a:t>“Just at that time some Pharisees approached, saying to Him, ‘Go away, leave here, for Herod wants to kill You.’” </a:t>
            </a:r>
            <a:r>
              <a:rPr lang="en-US" b="1" dirty="0">
                <a:solidFill>
                  <a:srgbClr val="FF0000"/>
                </a:solidFill>
              </a:rPr>
              <a:t>(Luke 13:31)</a:t>
            </a:r>
          </a:p>
        </p:txBody>
      </p:sp>
      <p:sp>
        <p:nvSpPr>
          <p:cNvPr id="10" name="Title 1">
            <a:extLst>
              <a:ext uri="{FF2B5EF4-FFF2-40B4-BE49-F238E27FC236}">
                <a16:creationId xmlns:a16="http://schemas.microsoft.com/office/drawing/2014/main" id="{D1FCBD63-DB00-FBD7-B0C8-3E480115A987}"/>
              </a:ext>
            </a:extLst>
          </p:cNvPr>
          <p:cNvSpPr txBox="1">
            <a:spLocks/>
          </p:cNvSpPr>
          <p:nvPr/>
        </p:nvSpPr>
        <p:spPr bwMode="auto">
          <a:xfrm>
            <a:off x="0" y="152400"/>
            <a:ext cx="9144000" cy="625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a:defRPr/>
            </a:pPr>
            <a:r>
              <a:rPr lang="en-US" sz="3200" kern="0" dirty="0"/>
              <a:t>Historically, the Coming of Christ Brought A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1966</TotalTime>
  <Words>6837</Words>
  <Application>Microsoft Office PowerPoint</Application>
  <PresentationFormat>On-screen Show (4:3)</PresentationFormat>
  <Paragraphs>281</Paragraphs>
  <Slides>34</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Garamond</vt:lpstr>
      <vt:lpstr>Verdana</vt:lpstr>
      <vt:lpstr>Wingdings</vt:lpstr>
      <vt:lpstr>Theme1</vt:lpstr>
      <vt:lpstr>Jesus Came To Bring A Sword</vt:lpstr>
      <vt:lpstr>Jesus Came To Bring A Sword</vt:lpstr>
      <vt:lpstr>Background</vt:lpstr>
      <vt:lpstr>Background</vt:lpstr>
      <vt:lpstr>Background</vt:lpstr>
      <vt:lpstr>Background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vt:lpstr>
      <vt:lpstr>Conclusion:</vt:lpstr>
      <vt:lpstr>Conclusion:</vt:lpstr>
      <vt:lpstr>Jesus Will Bring A Sword!</vt:lpstr>
      <vt:lpstr>How To Obey The Gospel of Jesus Christ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Came To Bring A Sword (2)</dc:title>
  <dc:creator>Randy Childs; Micky Galloway</dc:creator>
  <dc:description>2/26/2012</dc:description>
  <cp:lastModifiedBy>Richard Lidh</cp:lastModifiedBy>
  <cp:revision>21</cp:revision>
  <cp:lastPrinted>2026-01-04T04:54:10Z</cp:lastPrinted>
  <dcterms:created xsi:type="dcterms:W3CDTF">2012-02-25T18:38:47Z</dcterms:created>
  <dcterms:modified xsi:type="dcterms:W3CDTF">2026-02-13T21:35:08Z</dcterms:modified>
</cp:coreProperties>
</file>